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2182452"/>
            <a:ext cx="507220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 как оптическая система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09154"/>
            <a:ext cx="7486276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 представляет собой сложную оптическую систему, состоящую из роговицы, хрусталика и сетчатки.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Роговица и хрусталик действуют как линзы, преломляя свет и фокусируя изображение на сетчатке.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Сетчатка преобразует световые сигналы в нервные импульсы, которые мозг интерпретирует как изображение.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Палочки и колбочки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6094669" cy="27698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Палочки и колбочки — это фоторецепторы сетчатки глаза, отвечающие за восприятие света и цвета.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Палочки обеспечивают зрение в условиях низкой освещенности, позволяя различать черно-белые образы и движение.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Колбочки, напротив, работают при ярком свете и отвечают за цветное зрение, а также за восприятие мелких деталей.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три типа колбочек, каждый из которых чувствителен к определенному диапазону световых волн (красному, зеленому или синему), что позволяет нам видеть разнообразные цвета.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77375" y="259607"/>
            <a:ext cx="1948838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зрительных сигналов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4634" y="1601697"/>
            <a:ext cx="4847622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зрительных сигналов начинается с того, что фоторецепторы сетчатки (палочки и колбочки) преобразуют световые сигналы в электрические импульсы.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импульсы передаются через биполярные и ганглиозные клетки к зрительному нерву, который направляет их в мозг.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затылочной доле коры головного мозга происходит обработка сигналов, формирующая изображение и позволяющая человеку осознанно воспринимать окружающий мир.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дефекты глаза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дефекты глаза возникают из-за нарушений фокусировки световых лучей на сетчатке, что приводит к нечеткому зрению.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распространенные дефекты включают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близорукость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(свет фокусируется перед сетчаткой),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дальнозоркость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(свет фокусируется за сетчаткой) и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(искажение изображения из-за неравномерной кривизны роговицы или хрусталика).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проблемы корректируются с помощью очков, контактных линз или хирургического вмешательства, направленного на восстановление четкости зрения.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32157" y="308735"/>
            <a:ext cx="465953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Близорукость и дальнозоркость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182265" cy="22401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Близорукость (миопия) возникает, когда свет фокусируется перед сетчаткой, что затрудняет видение удаленных объектов.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Дальнозоркость (гиперметропия), наоборот, характеризуется фокусировкой света за сетчаткой, из-за чего сложно различать близкие предметы.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дефекта могут быть скорректированы с помощью очков, линз или хирургического вмешательства для восстановления четкости зрения.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346143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зрения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371600" y="1946148"/>
            <a:ext cx="6400800" cy="259452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зрения  помогает компенсировать оптические дефекты глаза, такие как близорукость, дальнозоркость и астигматизм.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представляют собой простой и доступный способ коррекции, где линзы подбираются индивидуально для каждого глаза.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линзы обеспечивают более естественное поле зрения и удобство, но требуют тщательного ухода.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Современные технологии также предлагают хирургические методы, такие как лазерная коррекция, для долговременного решения проблем со зрением.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15274" y="801347"/>
            <a:ext cx="3757632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глазами и профилактика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15274" y="1601697"/>
            <a:ext cx="4090279" cy="7542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глазами и их профилактика включают регулярное посещение офтальмолога для своевременного выявления проблем со зрением. 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2915274" y="2448284"/>
            <a:ext cx="6052423" cy="14097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режим работы и отдыха, избегать длительного напряжения глаз при работе за компьютером или чтении, а также использовать защитные очки при ярком свете или в условиях повышенной нагрузки на глаза.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питание, богатое витаминами A, C и E, и отказ от вредных привычек помогают сохранить зрение и предотвратить развитие заболеваний глаз.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0175" y="257612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глаза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00175" y="867877"/>
            <a:ext cx="6664922" cy="324981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 представляет собой сложную оптическую систему, состоящую из нескольких ключевых элементов.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сначала проходит через роговицу — прозрачную переднюю часть глаза, которая выполняет роль первой линзы.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свет фокусируется хрусталиком, эластичной двояковыпуклой линзой, способной менять свою кривизну для настройки на разные расстояния.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сетчатке, внутренней оболочке глаза, формируется изображение, которое воспринимается фоторецепторами — палочками и колбочками.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Стекловидное тело поддерживает форму глаза и обеспечивает прохождение света к сетчатке, завершая процесс преобразования световых сигналов в нервные импульсы.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7199" y="650886"/>
            <a:ext cx="3652088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Роговица и её функции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66929" y="1992672"/>
            <a:ext cx="501119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Роговица — прозрачная оболочка глаза, которая выполняет защитную функцию и обеспечивает первичное преломление света.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внутренние структуры глаза от внешних воздействий и обеспечивает преломление световых лучей.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Благодаря своей чувствительности, роговица также участвует в рефлекторном закрытии глаза при опасности.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93799" y="336639"/>
            <a:ext cx="6087161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Хрусталик и его роль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457138" y="1860611"/>
            <a:ext cx="6423411" cy="259452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Хрусталик — это эластичная двояковыпуклая линза глаза, расположенная за радужкой и зрачком.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основная функция заключается в фокусировке световых лучей на сетчатке для получения четкого изображения.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способности изменять свою кривизну (аккомодация), хрусталик позволяет человеку видеть объекты как на близком, так и на дальнем расстоянии.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эластичность хрусталика снижается, что может привести к проблемам со зрением, например, к развитию дальнозоркости.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 в глазу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2439065"/>
            <a:ext cx="54864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 в глазу происходит на границе воздух — роговица и на поверхности роговицы, хрусталика и сетчатки.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позволяет формировать на сетчатке чёткое изображение предметов.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преломлению света мы видим окружающий мир.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Фокусное расстояние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095978"/>
            <a:ext cx="5990123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Фокусное расстояние — это расстояние от оптического центра линзы (или системы линз) до точки фокусировки, где собираются параллельные световые лучи.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глазу фокусное расстояние определяется формой роговицы и хрусталика, которые работают вместе для четкого изображения на сетчатке.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аккомодации хрусталика фокусное расстояние может меняться, что позволяет человеку видеть объекты на разном удалении.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фокусировки приводит к таким проблемам зрения, как близорукость или дальнозоркость.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257549"/>
            <a:ext cx="311785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Аккомодация глаза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839302"/>
            <a:ext cx="4800101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Аккомодация глаза — это способность хрусталика изменять свою кривизну для четкого видения объектов на разном расстоянии.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рассмотрении близких предметов хрусталик становится более выпуклым, а при взгляде на дальние объекты — уплощается.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 обеспечивает фокусировку световых лучей точно на сетчатке, позволяя избежать нечеткости изображения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1600" y="365152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Зрачок и его регуляция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371600" y="1955653"/>
            <a:ext cx="6400800" cy="21145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Зрачок — это отверстие в центре радужной оболочки глаза, через которое свет попадает внутрь.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размер регулируется автоматически: при ярком свете зрачок сужается, чтобы уменьшить количество поступающего света и защитить сетчатку, а в темноте расширяется для лучшего восприятия света.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регуляции осуществляется под контролем автономной нервной системы, обеспечивая оптимальные условия для работы глаза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47197" y="1562682"/>
            <a:ext cx="526780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Сетчатка и восприятие света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47197" y="2089385"/>
            <a:ext cx="5391358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Сетчатка — внутренняя оболочка глаза, преобразующая световые сигналы в нервные импульсы.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содержит фоторецепторы, чувствительные к свету: палочки обеспечивают зрение в сумерках, а колбочки — цветовое восприятие.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света происходит благодаря сложной структуре сетчатки и её способности обрабатывать визуальную информацию.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2025-04-20T13:15:07Z</dcterms:created>
  <dcterms:modified xsi:type="dcterms:W3CDTF">2025-04-20T13:15:07Z</dcterms:modified>
</cp:coreProperties>
</file>