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4431433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влияет на человека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180214"/>
            <a:ext cx="4307878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это универсальный язык, способный глубоко влиять на эмоции и состояние человека.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может вызывать радость, грусть, вдохновение и успокаивать.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человека многогранно и заслуживает детального изучения.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повседневной жизни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6370291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занимает важное место в повседневной жизни, помогая регулировать настроение, снимать стресс и делать рутинные дела более приятными.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сопровождает нас во время работы, тренировок, путешествий или отдыха, создавая подходящую атмосферу для каждой ситуации.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любимых композиций не только поднимает эмоции, но и укрепляет связь с воспоминаниями, делая жизнь ярче и насыщеннее.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02838" y="0"/>
            <a:ext cx="7115612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терапии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969367" y="519113"/>
            <a:ext cx="6782964" cy="22401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широко применяется в терапии как эффективный инструмент для улучшения физического и психоэмоционального состояния человека.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терапия помогает снизить уровень стресса, тревожности и боли, а также способствует восстановлению двигательных функций при реабилитации после травм или заболеваний.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стимулирует выработку гормонов радости, улучшает когнитивные функции и помогает выражать эмоции, особенно у людей с трудностями в общении или психологическими барьерами.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 влиянии музыки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 влиянии музыки показывают, что она оказывает глубокое воздействие на мозг, эмоции и физическое состояние человека.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выяснили, что прослушивание музыки активирует области мозга, связанные с памятью, эмоциями и движением, а также способствует выработке дофамина, улучшая настроение.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доказывают, что музыка может снижать уровень стресса, повышать продуктивность и даже ускорять восстановление пациентов после операций, что подтверждает её терапевтический потенциал.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известных исследований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86349" y="1199222"/>
            <a:ext cx="5258299" cy="30707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влияния музыки на память и концентрацию показало, что прослушивание классической музыки улучшает когнитивные функции.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известных исследований выделяется эксперимент Франца Моуди, доказавший положительное влияние классической музыки на когнитивные способности (эффект Моцарта). 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участием спортсменов выявил, что музыка повышает мотивацию и выносливость во время тренировок.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воздействия разных жанров музыки на настроение обнаружило, что расслабляющая музыка снижает уровень стресса и тревожности.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054923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5625" y="2574036"/>
            <a:ext cx="54864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оказывает глубокое влияние на эмоциональное состояние человека, способствуя релаксации или, наоборот, повышению энергии.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стимулирует когнитивные функции, улучшая концентрацию и память.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музыка является мощным инструментом для гармонизации внутреннего мира человека.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настроение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210028"/>
            <a:ext cx="6265745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оказывает мощное влияние на настроение, способная как поднимать эмоциональный фон, так и усиливать грусть или тревогу.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Ритм, мелодия и тембр музыки воздействуют на работу мозга, стимулируя выработку гормонов радости, таких как дофамин и серотонин.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музыки в зависимости от ситуации — например, спокойные мелодии для релаксации или энергичные треки для заряда бодростью — помогает управлять эмоциями и улучшать психологическое состояние.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01223" y="1316875"/>
            <a:ext cx="5943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память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171887" y="1756064"/>
            <a:ext cx="5677482" cy="22401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оказывает заметное влияние на процессы памяти, особенно на запоминание и воспроизведение информации.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мелодии или песни с четкими структурами могут улучшать концентрацию и помогать закреплять материал, что активно используется в обучении.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музыка способна вызывать яркие воспоминания, так как связана с эмоциональными переживаниями, что делает её мощным инструментом для стимулирования долговременной памяти.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18360" y="229099"/>
            <a:ext cx="512524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концентрация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18360" y="881270"/>
            <a:ext cx="5685988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может как положительно, так и отрицательно влиять на концентрацию в зависимости от её типа и ситуации.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или классическая музыка, например, часто помогает создать спокойную атмосферу, улучшая фокусировку и продуктивность при выполнении задач.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музыка с ярко выраженным ритмом, громкими звуками или текстами может отвлекать внимание и снижать эффективность работы.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подходящего музыкального фона играет ключевую роль для достижения максимальной концентрации.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4138" y="269112"/>
            <a:ext cx="2889755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стресс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14138" y="1012436"/>
            <a:ext cx="4572000" cy="2590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является эффективным инструментом для снижения стресса и восстановления эмоционального равновесия.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мелодии, такие как классика, джаз или природные звуки, помогают снизить уровень кортизола — гормона стресса — и замедлить сердечный ритм.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любимой музыки также способствует расслаблению, улучшает настроение и помогает справиться с тревожными состояниями, что делает её доступным и действенным методом саморегуляции.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3729" y="457200"/>
            <a:ext cx="5419871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сон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23729" y="1038953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может значительно влиять на качество сна, особенно если подобраны правильные мелодии.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Спокойная и медленная музыка снижает уровень тревожности, помогает быстрее заснуть и улучшает глубину сна за счет расслабления тела и уменьшения активности мозга.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громкая или ритмичная музыка, напротив, может нарушить засыпание и ухудшить отдых, поэтому важно выбирать мягкие композиции для создания комфортной атмосферы перед сном.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460802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творчество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284760"/>
            <a:ext cx="4288870" cy="7542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способна стимулировать творческое мышление, вдохновляя на новые идеи и нестандартные решения.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200400" y="1999686"/>
            <a:ext cx="5054481" cy="158487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Определенные ритмы и мелодии помогают активировать правое полушарие мозга, отвечающее за воображение и креативность.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эффективны для творчества инструментальные композиции или музыка без слов, которая не отвлекает, а создает подходящий эмоциональный фон для генерации идей и продуктивной работы.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2822" y="457200"/>
            <a:ext cx="5210778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физическая активность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32822" y="1324079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играет важную роль в повышении эффективности физической активности, задавая ритм и мотивируя к движению.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Энергичные треки с четким ритмом помогают улучшить выносливость, увеличить темп тренировки и отвлечься от усталости.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музыка стимулирует выработку эндорфинов, что делает занятия более приятными и снижает восприятие физического напряжения, способствуя достижению лучших результатов.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0667" y="79028"/>
            <a:ext cx="3393478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музыки и их воздействие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47608" y="1183512"/>
            <a:ext cx="4572000" cy="2590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жанры музыки оказывают уникальное воздействие на эмоции и психическое состояние человека.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музыка способствует расслаблению и улучшению концентрации, а рок или металл могут вызывать прилив энергии, но иногда усиливают напряжение.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и блюз часто помогают снять стресс и стимулируют творческое мышление, тогда как электронная музыка идеально подходит для физической активности благодаря четкому ритму. 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1649456" y="3929040"/>
            <a:ext cx="3373994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жанра зависит от целей: от релаксации до повышения продуктивности или мотивации.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2025-04-20T14:17:42Z</dcterms:created>
  <dcterms:modified xsi:type="dcterms:W3CDTF">2025-04-20T14:17:42Z</dcterms:modified>
</cp:coreProperties>
</file>