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497088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3023791"/>
            <a:ext cx="8229600" cy="18896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 — одна из ключевых задач современности, направленная на сохранение природных ресурсов и биоразнообразия для будущих поколений.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такие как загрязнение воздуха, воды и почвы, изменение климата и вырубка лесов, угрожают здоровью планеты и человечества.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этих вопросов требует совместных усилий правительств, бизнеса и каждого человека для создания устойчивого и безопасного будущего.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82751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и его роль в защите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01697"/>
            <a:ext cx="7001561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помогает снизить потребление природных ресурсов и уменьшить выбросы вредных веществ в атмосферу.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использованию энергоэффективных технологий, таких как светодиодное освещение и современные теплоизоляционные материалы, можно значительно сократить объемы сжигаемого топлива.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не только снижает нагрузку на экологию, но и замедляет изменение климата, способствуя сохранению планеты для будущих поколений.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32808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659511"/>
            <a:ext cx="8229600" cy="1714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энергии, такие как солнечная, ветровая, гидро- и геотермальная энергия, играют ключевую роль в снижении зависимости от ископаемого топлива.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использование помогает уменьшить выбросы парниковых газов и замедлить изменение климата.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эти источники энергии являются экологически чистыми и практически неисчерпаемыми, что делает их важным шагом на пути к устойчивому развитию и защите окружающей среды.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06305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 в области защиты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39714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играет ключевую роль в формировании экологической культуры и ответственного отношения к природе.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учебные программы, просветительские кампании и экологические проекты люди узнают о важности сохранения ресурсов и последствиях загрязнения.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помогает мотивировать общество к действиям, таким как раздельный сбор мусора, энергосбережение и поддержка экологических инициатив, что способствует созданию устойчивого будущего.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75" y="211088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по защите окружающей среды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277556"/>
            <a:ext cx="5486400" cy="30365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ярких примеров является проект восстановления лесов в Китае, где высадили миллиарды деревьев для борьбы с опустыниванием.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Коста-Рике удалось сохранить тропические леса благодаря программам экотуризма и защите биоразнообразия.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значимым стал проект "Великая зеленая стена" в Африке, направленный на остановку расширения пустыни Сахара.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инициативы демонстрируют, как согласованные действия могут эффективно решать экологические проблемы. Копировать Спроси Объяснить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57786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технологий в области защиты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в области защиты окружающей среды открывает новые возможности для мониторинга экосистем, снижения выбросов вредных веществ и повышения энергоэффективности.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решений позволит более эффективно бороться с изменением климата и сохранять биоразнообразие.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учёных, инженеров и экологов будет способствовать созданию устойчивых технологий будущего.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99642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675493"/>
            <a:ext cx="8229600" cy="14763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заключение отметим, что защита окружающей среды — задача первостепенной важности.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рассмотрели ключевые аспекты этой проблемы и обсудили возможные пути её решения.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объединить усилия всего общества для сохранения природы и создания устойчивого будущего.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38366" y="62076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38366" y="1307066"/>
            <a:ext cx="7315200" cy="28860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 — одна из ключевых задач современности, направленная на сохранение природных ресурсов и биоразнообразия для будущих поколений.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загрязнения являются промышленные выбросы, сжигание ископаемых видов топлива и неконтролируемое использование природных ресурсов.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Другими факторами выступают бытовые отходы, химикаты в сельском хозяйстве и уничтожение экосистем.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действия нарушают баланс природы, вызывая загрязнение воздуха, воды и почвы, а также угрожая здоровью людей и животных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9583" y="78030"/>
            <a:ext cx="5239291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окружающей среды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19583" y="1011438"/>
            <a:ext cx="494466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приводит к серьезным изменениям в экосистемах, таким как сокращение биоразнообразия и разрушение природных местообитаний.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негативно влияет на здоровье человека, вызывая респираторные заболевания, аллергии и другие проблемы.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загрязнение способствует глобальным изменениям, включая повышение температуры на планете, таяние ледников и увеличение числа стихийных бедствий, что угрожает жизни на Земле.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9526" y="914400"/>
            <a:ext cx="703007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защите окружающей среды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99526" y="1648220"/>
            <a:ext cx="703007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играет ключевую роль в защите окружающей среды, разрабатывая и внедряя экологические стандарты и законы.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Оно способствует созданию национальных парков и заповедников, а также поддерживает инициативы по сохранению биоразнообразия и устойчивому использованию природных ресурсов.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снижение выбросов вредных веществ и поощрение экологически чистых технологий.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574036"/>
            <a:ext cx="8229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 защите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3374774"/>
            <a:ext cx="8229600" cy="15315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действуют глобальные инициативы, направленные на сохранение природы, такие как Парижское соглашение по климату, программа ООН по окружающей среде (ЮНЕП) и Конвенция о биологическом разнообразии.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способствуют сокращению выбросов парниковых газов, защите экосистем и продвижению устойчивого развития.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Их реализация помогает объединить страны для решения экологических проблем и обеспечения безопасного будущего планеты.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4484" y="724316"/>
            <a:ext cx="712511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окружающую среду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104484" y="1412590"/>
            <a:ext cx="7324704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оказывает значительное воздействие на природу, часто приводя к негативным последствиям.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выбросы в атмосферу, загрязнение водоемов и чрезмерное потребление ресурсов нарушают экологический баланс.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люди также могут минимизировать свой экологический след, внедряя экотехнологии, переходя на возобновляемые источники энергии и поддерживая природоохранные инициативы для восстановления окружающей среды.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334643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сокращения выбросов в атмосферу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279856"/>
            <a:ext cx="45720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 помогает сократить выбросы углекислого газа.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Внедрение энергоэффективных технологий уменьшает потребление ресурсов и снижает выбросы.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общественный транспорт и велосипеды способствует сокращению автомобильных выбросов.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16221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как способ защиты окружающей среды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379127"/>
            <a:ext cx="6716435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— ключевой метод защиты окружающей среды.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помогает сократить объем мусора на свалках и уменьшить загрязнение природы.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вторичному использованию материалов, таких как пластик, стекло, металл и бумага, снижается потребность в добыче новых ресурсов, что сохраняет природные экосистемы.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 — это важный шаг каждого человека и общества в целом для снижения экологического воздействия и создания более устойчивого будущего.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81566" y="78030"/>
            <a:ext cx="5429375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и экосистем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581566" y="988560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и экосистем — ключевая задача для поддержания здоровья планеты.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принимать меры по защите природных зон, восстанавливать утраченные экосистемы и рационально использовать природные ресурсы.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совместными усилиями мы сможем обеспечить устойчивое развитие и сохранить красоту и гармонию окружающего мира.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2025-04-18T17:56:00Z</dcterms:created>
  <dcterms:modified xsi:type="dcterms:W3CDTF">2025-04-18T17:56:00Z</dcterms:modified>
</cp:coreProperties>
</file>