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cium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8600" y="1371600"/>
            <a:ext cx="45720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Антарктида. Климатические пояса Антарктиды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228600" y="2286000"/>
            <a:ext cx="4572000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 расположена в антарктическом климатическом поясе. Здесь преобладает крайне холодный и сухой климат. Температура воздуха остаётся низкой круглый год. 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182880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в Субантарктическом поясе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2743200"/>
            <a:ext cx="54864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субантарктическом поясе преобладают осадки в виде снега, которые выпадают преимущественно в зимний период. Количество осадков варьируется в зависимости от региона, но в целом является значительным. Снежный покров играет ключевую роль в климатической системе региона. 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54880" y="1371600"/>
            <a:ext cx="3657600" cy="1199108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климатических поясов Антарктиды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57600" y="2560320"/>
            <a:ext cx="54864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 расположена в антарктическом и субантарктическом климатических поясах. Антарктический пояс характеризуется крайне низкими температурами и сильными ветрами. Субантарктический пояс имеет более мягкие температуры, но всё ещё остаётся холодным. 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80160" y="1605975"/>
            <a:ext cx="64008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климата на природу Антарктиды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280160" y="2468880"/>
            <a:ext cx="64008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Антарктиды суровый и холодный, с низкими температурами и сильными ветрами. Экстремальные погодные условия оказывают значительное влияние на природу континента, формируя уникальные экосистемы, адаптированные к холоду и ограниченному доступу к ресурсам. Ледяной покров и вечная мерзлота определяют ландшафт и биологическое разнообразие Антарктиды. 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8600" y="1371600"/>
            <a:ext cx="45720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климатических поясов Антарктиды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228600" y="2286000"/>
            <a:ext cx="4572000" cy="15049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 — самый холодный континент, расположенный в южном полушарии. Исследования климатических поясов Антарктиды включают изучение температурных режимов, осадков и ветровых условий. Данные исследований помогают понять особенности антарктического климата и его влияние на глобальные климатические процессы. 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1554480"/>
            <a:ext cx="54864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Антарктиды в глобальном климате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2560320"/>
            <a:ext cx="54864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 играет ключевую роль в глобальном климате, влияя на циркуляцию океанических вод и атмосферы. Её ледяные массивы отражают солнечное излучение, способствуя охлаждению планеты. Таяние льдов может привести к повышению уровня моря и изменению климатических паттернов во всём мире. 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8600" y="3017520"/>
            <a:ext cx="82296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28600" y="3657600"/>
            <a:ext cx="82296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 — уникальный континент, расположенный в южном полушарии. Климатические пояса Антарктиды характеризуются экстремально низкими температурами и суровыми условиями, что делает его самым холодным местом на Земле. Изучение климата Антарктиды важно для понимания глобальных климатических процессов. 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80160" y="1828800"/>
            <a:ext cx="64008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информация об Антарктиде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280160" y="2468880"/>
            <a:ext cx="6400800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 — континент, расположенный в южной полярной области Земли. Это самый холодный, сухой и высокий континент планеты. Антарктида покрыта ледяным щитом и не имеет постоянного населения. 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54864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Полярные климатические пояса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1463040"/>
            <a:ext cx="7315200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Полярные климатические пояса характеризуются крайне низкими температурами и суровыми условиями. Здесь преобладает антарктический климат с длинными холодными зимами и короткими прохладными летами. Осадки минимальны, а ветры могут достигать высоких скоростей. 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155448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Антарктический пояс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2560320"/>
            <a:ext cx="54864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Антарктический пояс — это область с крайне холодным климатом, расположенная вокруг Южного полюса. Здесь преобладают низкие температуры, сильные ветры и полярные ночи. Антарктический пояс характеризуется суровыми условиями, которые делают его одним из самых холодных мест на Земле. 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00400" y="1280160"/>
            <a:ext cx="54864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Температурный режим в Антарктическом поясе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200400" y="2143065"/>
            <a:ext cx="54864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Антарктический пояс характеризуется крайне низкими температурами. Зимой средняя температура может опускаться до −60 °C, а летом подниматься до −30 °C. Климат пояса отличается суровостью и экстремальными погодными условиями. 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182880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в Антарктическом поясе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2743200"/>
            <a:ext cx="54864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Антарктическом поясе преобладают ледяные осадки в виде снега и инея. Количество осадков невелико из-за низких температур и сухого воздуха. Снежный покров играет ключевую роль в формировании уникального ландшафта и экосистемы региона. 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54880" y="548640"/>
            <a:ext cx="45720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Антарктического пояса на климат планеты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297680" y="1371600"/>
            <a:ext cx="4572000" cy="15049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Антарктический пояс играет ключевую роль в формировании климата планеты. Он влияет на глобальные температурные режимы и циркуляцию океанических течений. Холодные воздушные массы, образующиеся в Антарктиде, воздействуют на климат прилегающих регионов и всей Земли. 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155448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Субантарктический пояс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2560320"/>
            <a:ext cx="5486400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Субантарктический пояс расположен в Южном полушарии. Здесь царит суровый климат с холодными зимами и прохладным летом. Флора и фауна этого региона адаптированы к экстремальным погодным условиям. 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00400" y="1280160"/>
            <a:ext cx="54864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Температурный режим в Субантарктическом поясе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200400" y="2143065"/>
            <a:ext cx="54864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Субантарктический пояс характеризуется прохладным климатом с низкими температурами. Средние температуры здесь варьируются от −10 °C до −20 °C зимой и от 0 °C до +5 °C летом. Климатические условия создают суровую среду, приспособленную для выживания определённых видов флоры и фауны. 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2025-05-10T08:34:55Z</dcterms:created>
  <dcterms:modified xsi:type="dcterms:W3CDTF">2025-05-10T08:34:55Z</dcterms:modified>
</cp:coreProperties>
</file>