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cium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Биосфера, её структура и функции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— оболочка Земли, населённая живыми организмами. Она включает в себя все экосистемы планеты: от мельчайших микроорганизмов до сложных экосистем лесов и океанов. Функции биосферы заключаются в поддержании жизни на Земле, регуляции климата и биогеохимических циклах.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8288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Концентрационная функция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7432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Концентрационная функция биосферы заключается в накоплении живыми организмами химических элементов и соединений. Благодаря этой функции в биосфере образуются залежи полезных ископаемых, таких как нефть, уголь, торф. Концентрация элементов в организмах часто превышает их содержание в окружающей среде в тысячи и миллионы раз. 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1188720"/>
            <a:ext cx="3200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Деструктивная функция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2743200"/>
            <a:ext cx="4572000" cy="19431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Деструктивная функция биосферы проявляется в процессах разложения органических веществ, что ведёт к высвобождению питательных веществ и энергии. Эти процессы также способствуют круговороту веществ в природе, но могут приводить к негативным последствиям, таким как загрязнение окружающей среды и изменение климата. Понимание этой функции важно для сохранения экологического баланса. 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5544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Средообразующая функция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37744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выполняет средообразующую функцию, преобразуя физические и химические параметры окружающей среды. Она поддерживает стабильность климата, участвует в круговороте веществ и энергии, создавая условия для существования жизни на Земле. Эта функция биосферы имеет ключевое значение для поддержания экологического равновесия.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живых организмов в биосфере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280160"/>
            <a:ext cx="420624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Живые организмы — ключевой компонент биосферы, обеспечивающий её функционирование и устойчивость. Они участвуют в биогеохимических циклах, преобразуют энергию и вещества, поддерживают разнообразие экосистем. Без них биосфера не смогла бы существовать в нынешнем виде. 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Взаимодействие компонентов биосферы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Компоненты биосферы — живые организмы, атмосфера, гидросфера и литосфера — взаимодействуют между собой, образуя сложную экосистему. Это взаимодействие поддерживает баланс и обеспечивает устойчивость биосферы. Каждый компонент играет важную роль в функционировании биосферы. 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Устойчивость и границы биосферы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— оболочка Земли, населённая живыми организмами. Устойчивость биосферы определяется способностью её компонентов к саморегуляции и адаптации. Границы биосферы простираются от верхних слоёв атмосферы до глубин океана и определяют пределы существования жизни на планете. 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Определение биосферы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— это оболочка Земли, населённая живыми организмами. Она включает в себя все экосистемы планеты: от мельчайших микроорганизмов до крупнейших животных и растений. Биосфера охватывает поверхность суши, атмосферу и верхние слои гидросферы. 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1188720"/>
            <a:ext cx="3200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биосферы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2743200"/>
            <a:ext cx="45720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— оболочка Земли, населённая живыми организмами. Она включает в себя атмосферу, гидросферу и литосферу. В биосфере происходят глобальные биогеохимические циклы. 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55448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Атмосфера и её роль в биосфере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377440"/>
            <a:ext cx="73152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Атмосфера — газовая оболочка Земли, необходимая для существования жизни. Она защищает биосферу от вредного космического излучения и поддерживает температурный баланс. Атмосфера обеспечивает растения и животных кислородом для дыхания. 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Гидросфера и её значение в биосфере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Гидросфера — это прерывистая водная оболочка Земли, включающая океаны, моря, реки, озёра и подземные воды. Она играет ключевую роль в биосфере, обеспечивая существование и развитие всех живых организмов. Вода — необходимый компонент для поддержания жизни и осуществления биохимических процессов. 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14400" y="182880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Литосфера и её компоненты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743200"/>
            <a:ext cx="64008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Литосфера — твёрдая оболочка Земли, включающая земную кору и верхнюю часть мантии. Компоненты литосферы: горные породы, минералы, рельеф. Литосфера является основой для существования и развития биосферы.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02920" y="548640"/>
            <a:ext cx="420624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Функции биосферы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502920" y="1280160"/>
            <a:ext cx="420624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Биосфера выполняет ряд ключевых функций: поддерживает круговорот веществ, обеспечивает стабильность климата и является средой обитания для множества организмов. Эти функции поддерживают жизнь на Земле и определяют её устойчивость к внешним воздействиям. 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97280" y="1645920"/>
            <a:ext cx="73152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Энергетическая функция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914400" y="2286000"/>
            <a:ext cx="73152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Энергетическая функция биосферы заключается в преобразовании энергии Солнца в энергию химических связей органических соединений. Это обеспечивает жизнедеятельность всех организмов и поддерживает биологические циклы на планете. Энергия, запасённая в биомассе, служит основой для существования и развития биосферы.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383280" y="18288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Газовая функция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383280" y="2926080"/>
            <a:ext cx="54864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Газовая функция биосферы обеспечивает баланс газов в атмосфере. Растения поглощают углекислый газ и выделяют кислород, а микроорганизмы участвуют в круговороте азота и других газов. Этот процесс поддерживает жизнь на Земле.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2025-05-07T07:17:28Z</dcterms:created>
  <dcterms:modified xsi:type="dcterms:W3CDTF">2025-05-07T07:17:28Z</dcterms:modified>
</cp:coreProperties>
</file>