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авокадо: польза и вред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ценный продукт, богатый мононенасыщенными жирами, витаминами и минералами. Он способствует снижению уровня холестерина, улучшает состояние кожи и волос. Однако стоит помнить о высокой калорийности и возможном риске аллергии.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факты об авокадо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это плод, богатый полезными жирами, витаминами и минералами. Миф: авокадо повышает уровень холестерина. Факт: благодаря содержанию мононенасыщенных жиров авокадо помогает снизить уровень «плохого» холестерина. Миф: авокадо вызывает набор веса. Факт: умеренное потребление авокадо, наоборот, способствует ощущению сытости и может быть частью здорового рациона.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выбору и хранению авокадо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авокадо обращайте внимание на кожуру — она должна быть без повреждений и тёмного цвета. Храните авокадо в холодильнике, но не рядом с овощами и фруктами, выделяющими этилен. Идеальная спелость достигается при комнатной температуре за несколько дней.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авокадо в повседневном рационе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ценный продукт для повседневного рациона. Оно содержит полезные жиры, витамины и минералы, которые способствуют здоровью сердца, улучшают состояние кожи и волос. Регулярное употребление авокадо может положительно сказаться на общем самочувствии и качестве жизни.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Питательный состав авокадо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богато мононенасыщенными жирами, витаминами (такими как Е, К, С и группы В) и минералами (калий, магний). Этот фрукт также содержит клетчатку и антиоксиданты, которые способствуют здоровью сердца и общему благополучию организма.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авокадо для сердечно-сосудистой системы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содержит мононенасыщенные жиры, которые помогают снизить уровень «плохого» холестерина и повысить уровень «хорошего». Регулярное употребление авокадо способствует укреплению здоровья сердца и снижению риска сердечно-сосудистых заболеваний. Благодаря высокому содержанию питательных веществ, авокадо поддерживает нормальное функционирование сердечно-сосудистой 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авокадо на уровень холестерина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способствует снижению уровня «плохого» холестерина благодаря содержанию мононенасыщенных жиров. Регулярное употребление авокадо может помочь улучшить здоровье сердечно-сосудистой системы. Однако перед включением авокадо в рацион рекомендуется проконсультироваться с врачом.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0400" y="1371600"/>
            <a:ext cx="5943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для здоровья кожи и волос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200400" y="2286000"/>
            <a:ext cx="59436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ценный источник полезных жиров, витаминов и минералов, которые способствуют здоровью кожи и волос. Регулярное употребление авокадо улучшает состояние кожи, делая её более увлажнённой и эластичной. Витамины и антиоксиданты в составе авокадо укрепляют волосы, предотвращая их выпадение и сечение.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авокадо при индивидуальной непереносимости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индивидуальной непереносимости авокадо может вызвать аллергические реакции. Симптомы могут включать кожный зуд, сыпь, отёк и расстройство желудка. Перед употреблением авокадо рекомендуется проконсультироваться с врачом.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потребление авокадо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источник полезных жиров, витаминов и минералов. Умеренное потребление авокадо способствует улучшению состояния кожи, волос и ногтей, а также положительно влияет на работу сердечно-сосудистой системы. Включайте авокадо в свой рацион для поддержания здоровья и хорошего самочувствия.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в рационе для контроля веса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ценный продукт для контроля веса благодаря высокому содержанию полезных жиров, клетчатки и белка. Регулярное употребление авокадо способствует длительному чувству сытости и помогает поддерживать здоровый вес. Авокадо также содержит витамины и минералы, необходимые для общего благополучия организма.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в косметологии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ценный продукт в косметологии благодаря высокому содержанию витаминов и полезных жиров. Оно увлажняет и питает кожу, способствует её восстановлению и замедлению старения. Маски и кремы на основе авокадо улучшают текстуру кожи и придают ей здоровый вид.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2025-05-01T08:44:14Z</dcterms:created>
  <dcterms:modified xsi:type="dcterms:W3CDTF">2025-05-01T08:44:14Z</dcterms:modified>
</cp:coreProperties>
</file>