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0" y="2194560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Деструктивные течения и защита от них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57200" y="3108960"/>
            <a:ext cx="45720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Деструктивные течения представляют угрозу для психического здоровья и благополучия людей. Важно осознавать риски и быть готовым к защите от них. Профилактика и поддержка окружающих помогут противостоять негативному влиянию.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645920"/>
            <a:ext cx="64008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кейсов противодействия деструктивным течениям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468880"/>
            <a:ext cx="6400800" cy="1600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Проект «Молодёжь против экстремизма» направлен на профилактику радикальных идей среди молодёжи.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Программа «Толерантность» способствует формированию уважительного отношения к культурному разнообразию.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Кампания «Стоп ненависть» помогает выявлять и пресекать проявления нетерпимости в обществе.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0" y="2194560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профилактики деструктивных течений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57200" y="3108960"/>
            <a:ext cx="4572000" cy="19431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деструктивных течений важна для сохранения психического здоровья и благополучия общества. Она помогает предотвратить распространение негативных идей и поведения, способствует созданию безопасной и поддерживающей среды. Регулярные меры по профилактике позволяют своевременно выявлять и устранять факторы, провоцирующие деструктивные тенденции.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37160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предотвращении вовлечения в деструктивные течения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286000"/>
            <a:ext cx="68580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играет ключевую роль в предотвращении вовлечения в деструктивные течения, обеспечивая поддержку, понимание и здоровые ценности. Совместное времяпрепровождение, общение и укрепление семейных связей помогают молодым людям противостоять негативному влиянию. Родители и близкие могут стать первыми помощниками в распознавании признаков вовлечения и своевременном реагировании.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45720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общественными организациями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371600"/>
            <a:ext cx="54864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общественными организациями позволяет обмениваться опытом и лучшими практиками в области профилактики деструктивных течений. Совместные мероприятия и проекты укрепляют доверие и сотрудничество между различными секторами общества. Регулярный диалог с представителями общественных организаций способствует эффективной защите от деструктивных влияний. 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042503"/>
            <a:ext cx="5486400" cy="119910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 в противодействии деструктивным течениям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574036"/>
            <a:ext cx="68580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технологии, такие как анализ больших данных и искусственный интеллект, позволяют эффективно выявлять и блокировать деструктивные течения в интернете. Использование систем мониторинга и фильтрации контента помогает предотвратить распространение вредоносной информации. Сотрудничество с экспертами и разработка специализированных алгоритмов улучшают защиту от деструктивных влияний. 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5800" y="2920317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методов защиты от деструктивных течений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685800" y="384048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защиты от деструктивных течений постоянно совершенствуются. Исследуются новые подходы, включая технологии искусственного интеллекта и машинного обучения. Перспективные направления включают разработку персонализированных систем защиты и прогнозирование рисков.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3716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деструктивных течений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286000"/>
            <a:ext cx="68580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Деструктивные течения — это идеологии и движения, которые наносят вред физическому и психологическому состоянию людей. Они могут включать в себя элементы насилия, манипуляции и контроля над сознанием. Важно осознавать риски и развивать навыки критического мышления для защиты от их влияния.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4320" y="1188720"/>
            <a:ext cx="36576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деструктивных течений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74320" y="2103120"/>
            <a:ext cx="365760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Деструктивные течения включают в себя различные формы негативного поведения, такие как экстремизм и радикализм. Они могут проявляться в виде агрессивных действий, направленных на разрушение социальных норм и ценностей. Важно осознавать риски и быть готовым к противодействию таким явлениям.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64592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деструктивных течений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468880"/>
            <a:ext cx="64008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Деструктивные течения характеризуются негативным влиянием на психику и поведение человека. Их признаки включают пропаганду насилия, ненависти, дискриминации и других форм нетерпимости. Такие течения могут привести к социальной изоляции и разрушению личности.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45720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деструктивных течений на личность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371600"/>
            <a:ext cx="54864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Деструктивные течения негативно влияют на личность, разрушая её ценности и установки. Они могут привести к социальной изоляции и утрате самоидентификации. Важно осознавать риски и развивать навыки защиты от их влияния.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3716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методы защиты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286000"/>
            <a:ext cx="68580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методы защиты включают когнитивное переосмысление, дистанцирование и использование защитных механизмов. Эти методы помогают справиться с негативным воздействием деструктивных течений и сохранить психологическое равновесие. Применение психологических методов защиты способствует укреплению устойчивости к влиянию негативных факторов.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0" y="2194560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методы защиты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57200" y="2721263"/>
            <a:ext cx="4572000" cy="21621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методы защиты включают информирование общества о деструктивных течениях, формирование критического мышления и развитие навыков межличностного общения. Они направлены на создание безопасной среды и предотвращение вовлечения людей в опасные группы. Важную роль играет поддержка и вовлечение в социальные проекты для укрепления социальных связей и повышения устойчивости к негативному влиянию.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514535"/>
            <a:ext cx="73152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в противодействии деструктивным течениям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играет ключевую роль в формировании критического мышления и устойчивости к деструктивным течениям. Оно способствует развитию навыков анализа информации и принятия обоснованных решений. Через образовательные программы можно внедрять ценности толерантности и межкультурного диалога, что помогает противостоять негативным влияниям.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4320" y="2122289"/>
            <a:ext cx="3657600" cy="153531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аспекты борьбы с деструктивными течениями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74320" y="3657600"/>
            <a:ext cx="82296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аспекты борьбы с деструктивными течениями включают законодательство, направленное на предотвращение распространения экстремистской и террористической идеологии. Важно обеспечить соблюдение прав и свобод граждан при противодействии деструктивным группам. Сотрудничество с правоохранительными органами и общественными организациями способствует эффективной борьбе с негативными явлениями.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2025-05-11T12:51:07Z</dcterms:created>
  <dcterms:modified xsi:type="dcterms:W3CDTF">2025-05-11T12:51:07Z</dcterms:modified>
</cp:coreProperties>
</file>