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cium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4572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и его соединения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1371600"/>
            <a:ext cx="54864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— химический элемент, необходимый для жизни. Он образует множество соединений, важных для сельского хозяйства, медицины и промышленности. Соединения фосфора используются в производстве удобрений, лекарств и других материалов.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3716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Фосфорные удобрения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286000"/>
            <a:ext cx="68580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Фосфорные удобрения — это минеральные вещества, содержащие фосфор. Они необходимы для роста и развития растений, повышения урожайности и улучшения качества плодов. Фосфор способствует формированию корневой системы и укреплению иммунитета растений. 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4572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 соединений фосфора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1371600"/>
            <a:ext cx="54864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фосфора могут быть токсичными для живых организмов. Степень токсичности зависит от конкретного соединения и его концентрации. Необходимо соблюдать меры предосторожности при работе с соединениями фосфора. 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3716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фосфора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286000"/>
            <a:ext cx="68580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получают из апатитов и фосфоритов с помощью электротермического восстановления. Процесс включает нагрев сырья до высоких температур без доступа воздуха. В результате образуются пары фосфора, которые затем конденсируются и собираются. 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4320" y="2286000"/>
            <a:ext cx="36576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Фосфиды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74320" y="3657600"/>
            <a:ext cx="82296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Фосфиды — это химические соединения фосфора с металлами. Они обладают высокой реакционной способностью и могут быть опасны при обращении. Фосфиды находят применение в различных областях, включая производство полупроводников и как компоненты некоторых сплавов. 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в органической химии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377440"/>
            <a:ext cx="73152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— важный элемент в органической химии, входящий в состав многих биологически активных соединений. Он участвует в процессах передачи энергии и является ключевым компонентом нуклеиновых кислот и фосфолипидов. Соединения фосфора играют важную роль в жизнедеятельности организмов и находят широкое применение в различных областях науки и техники. 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0" y="2194560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Фосфорные сплавы и их применение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57200" y="3108960"/>
            <a:ext cx="4572000" cy="17240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Фосфорные сплавы — это материалы, полученные путём соединения фосфора с другими элементами. Они обладают уникальными свойствами, такими как прочность, термостойкость и электропроводность. Фосфорные сплавы находят применение в различных отраслях промышленности, включая производство электроники, авиации и машиностроения. 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645920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фосфора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468880"/>
            <a:ext cx="64008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— неметалл, обладающий характерным желтоватым свечением в темноте. Он имеет несколько аллотропных модификаций, среди которых наиболее распространены белый, красный и чёрный фосфор. Физические свойства фосфора включают низкую плотность, мягкость и способность к возгоранию на воздухе. 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5800" y="32004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фосфора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685800" y="384048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проявляет свойства неметалла, образуя соединения с различными элементами. Он может вступать в реакции окисления и восстановления, проявляя как окислительные, так и восстановительные свойства. Химические реакции с участием фосфора разнообразны и важны для многих областей применения. 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3716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фосфора с металлами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286000"/>
            <a:ext cx="68580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фосфора с металлами образуют прочные и стабильные комплексы. Эти соединения находят применение в различных областях, включая производство сплавов и катализаторов. Изучение их свойств и реакций открывает новые возможности для развития технологий. 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0" y="2194560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фосфора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57200" y="3108960"/>
            <a:ext cx="45720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фосфора представлены соединениями P2O3 и P2O5. P2O3 — оксид фосфора (III), а P2O5 — оксид фосфора (V). Эти соединения играют ключевую роль в химических реакциях и имеют важное промышленное значение. 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3716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Ортофосфорная кислота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286000"/>
            <a:ext cx="68580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Ортофосфорная кислота — неорганическое соединение с химической формулой H₃PO₄. Она широко используется в промышленности и сельском хозяйстве. Ортофосфорная кислота играет важную роль в различных химических процессах и применяется в производстве удобрений и моющих средств. 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86400" y="274320"/>
            <a:ext cx="347472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фосфора и его соединений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5486400" y="1371600"/>
            <a:ext cx="3474720" cy="19431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и его соединения находят широкое применение в сельском хозяйстве как удобрения, в производстве спичек, в химической промышленности для создания различных веществ, а также в медицине и пищевой промышленности. Они играют ключевую роль в обеспечении плодородия почв и поддержании здоровья человека. 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3716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фосфора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286000"/>
            <a:ext cx="68580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— ключевой элемент для синтеза АТФ, обеспечивающий клетки энергией. Он входит в состав ДНК и РНК, необходимых для хранения и передачи генетической информации. Также фосфор является частью костной ткани, обеспечивая прочность и структуру скелета.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0" y="2194560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Фосфаты в природе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57200" y="3108960"/>
            <a:ext cx="45720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Фосфаты — соли фосфорной кислоты, широко распространённые в природе. Они являются важными компонентами почвы и участвуют в круговороте веществ. Фосфаты необходимы для роста и развития растений и других организмов. 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2025-05-08T12:49:49Z</dcterms:created>
  <dcterms:modified xsi:type="dcterms:W3CDTF">2025-05-08T12:49:49Z</dcterms:modified>
</cp:coreProperties>
</file>