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cium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image" Target="../media/image-1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926080" y="365760"/>
            <a:ext cx="54864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География населения и хозяйства Австралии и Океании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3678606" y="1228665"/>
            <a:ext cx="4572000" cy="17240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Австралия и Океания — это регион с разнообразной географией и климатом. Здесь можно найти как засушливые пустыни, так и густые тропические леса. Население региона распределено неравномерно, сосредоточено в основном в прибрежных зонах и крупных городах. Экономика Австралии и Океании основана на добыче полезных ископаемых, сельском хозяйстве и туризме. 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57200" y="1463040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Экономика стран Океании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457200" y="2377440"/>
            <a:ext cx="7315200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Экономика стран Океании характеризуется разнообразием, включая сельское хозяйство, рыболовство и туризм. Некоторые государства активно развивают добывающую промышленность и высокотехнологичные отрасли. Внешнеэкономические связи играют важную роль в экономическом росте региона. 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383280" y="914400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Сельское хозяйство стран Океании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383280" y="1920240"/>
            <a:ext cx="5486400" cy="12858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Сельское хозяйство стран Океании представлено в основном растениеводством и животноводством. Здесь выращивают тропические фрукты, овощи, кофе, какао и кокосы. Животноводство включает разведение крупного рогатого скота, свиней и птицы. Традиционные методы сочетаются с современными технологиями. 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097280" y="1645920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Промышленность стран Океании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2286000"/>
            <a:ext cx="7315200" cy="8477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Промышленность стран Океании представлена добычей полезных ископаемых, сельским хозяйством и рыболовством. Развиты также туризм и производство традиционных ремёсел. Экономика региона во многом зависит от внешней торговли и иностранных инвестиций. </a:t>
            </a:r>
            <a:endParaRPr lang="en-US" sz="1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57200" y="457200"/>
            <a:ext cx="82296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Туризм в странах Океании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457200" y="1371600"/>
            <a:ext cx="8229600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Туризм в странах Океании активно развивается благодаря уникальным природным ландшафтам, богатой культуре и истории региона. Популярные направления включают пляжи тропических островов, национальные парки с экзотическими животными и вулканические ландшафты. Туристы также интересуются местной кухней и традиционными ремёслами. 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914400"/>
            <a:ext cx="73152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Сравнительный анализ экономики и хозяйства Австралии и стран Океании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1828800"/>
            <a:ext cx="6400800" cy="12858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Австралия и страны Океании имеют разные уровни экономического развития. Австралия выделяется как одна из наиболее развитых стран региона с сильной экономикой, основанной на добыче полезных ископаемых, сельском хозяйстве и туризме. В то же время страны Океании демонстрируют более разнообразную экономическую картину, включая аграрный сектор, рыболовство и услуги. 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2946" y="0"/>
            <a:ext cx="3861054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502920" y="548640"/>
            <a:ext cx="4206240" cy="1535311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Перспективы развития географии населения и хозяйства Австралии и Океании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502920" y="2083951"/>
            <a:ext cx="4206240" cy="15049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Австралия и Океания демонстрируют устойчивый экономический рост и развитие инфраструктуры. Ожидается увеличение численности населения за счёт миграции и естественного прироста. Прогнозируется развитие туризма, сельского хозяйства и добывающей промышленности. 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914400"/>
            <a:ext cx="73152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Географическое положение и климат Австралии и Океании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1828800"/>
            <a:ext cx="6400800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Австралия и Океания расположены в Южном полушарии. Климат здесь варьируется от тропического на севере до умеренного на юге. Разнообразие ландшафтов — от пустынь до влажных тропических лесов — создаёт уникальные условия для развития флоры и фауны. 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383280" y="914400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Население Австралии и Океании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383280" y="1920240"/>
            <a:ext cx="5486400" cy="12858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Население Австралии и Океании отличается разнообразием культур и этнических групп. Здесь проживают представители коренных народов, мигранты из Европы, Азии и других регионов мира. Плотность населения варьируется от густонаселённых городов до отдалённых островов с низкой плотностью населения. 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097280" y="1645920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Экономика Австралии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2286000"/>
            <a:ext cx="7315200" cy="12858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Экономика Австралии характеризуется высоким уровнем развития, значительными запасами природных ресурсов и активным участием в международной торговле. Страна является одним из крупнейших экспортёров сельскохозяйственной продукции, минеральных ресурсов и высокотехнологичных товаров. Экономический рост поддерживается стабильной финансовой системой и благоприятным инвестиционным климатом. 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2946" y="0"/>
            <a:ext cx="3861054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502920" y="548640"/>
            <a:ext cx="420624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Сельское хозяйство Австралии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502920" y="1554480"/>
            <a:ext cx="4206240" cy="19431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Сельское хозяйство Австралии характеризуется высоким уровнем механизации и широким применением современных технологий. Основные отрасли включают животноводство (разведение крупного рогатого скота и овец) и растениеводство (выращивание пшеницы, кукурузы и фруктов). Экспорт сельскохозяйственной продукции играет ключевую роль в экономике страны. 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57200" y="1463040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Промышленность Австралии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457200" y="2377440"/>
            <a:ext cx="7315200" cy="8477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Промышленность Австралии представлена горнодобывающей отраслью, сельским хозяйством и обрабатывающей промышленностью. Ведущие отрасли — добыча угля, золота и природного газа, а также производство сельскохозяйственной продукции и переработка металлов. 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383280" y="914400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Туризм в Австралии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383280" y="1920240"/>
            <a:ext cx="5486400" cy="15049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Австралия — популярное туристическое направление с уникальными природными достопримечательностями, такими как Большой Барьерный риф и пустыня Симпсон. Страна предлагает разнообразные виды отдыха: от пляжного туризма до экотуризма и знакомства с культурой аборигенов. Туризм играет важную роль в экономике Австралии, способствуя развитию инфраструктуры и созданию рабочих мест. 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914400"/>
            <a:ext cx="73152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Географическое положение и климат стран Океании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1828800"/>
            <a:ext cx="6400800" cy="12858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Океания — это обширный регион, включающий острова в центральной и южной частях Тихого океана. Климат здесь варьируется от тропического на севере до умеренного на юге, с обильными осадками и частыми циклонами. Разнообразие ландшафтов и климатических зон создаёт уникальные условия для развития флоры и фауны. 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926080" y="365760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Население стран Океании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3657600" y="1097280"/>
            <a:ext cx="4572000" cy="12858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Население стран Океании отличается разнообразием культур и этнических групп. Здесь проживают представители коренных народов, а также мигранты из других регионов мира. Плотность населения варьируется от густонаселённых островов до малонаселённых территорий. 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2025-05-10T08:53:59Z</dcterms:created>
  <dcterms:modified xsi:type="dcterms:W3CDTF">2025-05-10T08:53:59Z</dcterms:modified>
</cp:coreProperties>
</file>