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— это научно-образовательное учреждение, занимающееся исследованиями и обучением в области психологии. Здесь работают ведущие специалисты, проводятся актуальные исследования и разрабатываются инновационные методики в психологии. Институт готовит квалифицированных психологов и вносит значительный вклад в развитие психологической науки и практики.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обучения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обучения включают интерактивные технологии, проектную деятельность и геймификацию. Они способствуют активному вовлечению студентов, развитию критического мышления и творческих способностей. Эти методы делают процесс обучения более интересным и эффективным.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активно развивает международное сотрудничество, участвуя в научных проектах и обменах с зарубежными партнёрами. Это позволяет обмениваться опытом, внедрять новые методики и расширять горизонты исследований. Сотрудничество способствует повышению качества образования и укреплению международных связей в области психологии.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научные работы сотрудников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публикациях сотрудников института отражены результаты исследований в области психологии. Научные работы посвящены актуальным темам, таким как психология личности, социальная психология и психология образования. Статьи и монографии сотрудников способствуют развитию психологической науки и практики.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студентов и выпускников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выпускники института психологии высоко оценивают качество образования и профессионализм преподавателей. Они отмечают благоприятную атмосферу для обучения и развития, а также возможность применить полученные знания на практике. Положительные отзывы подтверждают эффективность образовательной программы института.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активно развивается, внедряя новые методы исследования и привлекая современные технологии. Перспективные направления включают изучение нейропсихологии, психологию в цифровом пространстве и межкультурные исследования. Развитие института способствует повышению качества психологической помощи и образования.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1554480"/>
            <a:ext cx="36576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и информация для поступающих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246888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предлагает образовательные программы в области психологии. Для поступления обращайтесь по адресу: [адрес]. Телефон для связи: [номер телефона].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и цели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Института психологии — способствовать развитию психологической науки и практики, повышать качество жизни людей через образование и исследования. Цели Института: * подготовка высококвалифицированных психологов; * проведение актуальных научных исследований в области психологии.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института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включает в себя несколько факультетов, каждый из которых специализируется на определённой области психологии. В его структуру входят кафедры, лаборатории и исследовательские центры, где работают ведущие специалисты в своих областях. Институт также имеет административные подразделения, обеспечивающие эффективную работу всего учреждения.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психологии занимается исследованиями в области психологии, разработкой и внедрением психологических программ, проведением тренингов и семинаров для специалистов и широкой аудитории. Основные направления деятельности включают изучение психологических процессов, развитие методов психологической помощи и поддержку психологического благополучия общества.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31920" y="219456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Профессорско-преподавательский состав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31920" y="27432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институте работают высококвалифицированные преподаватели и профессора, специалисты в области психологии. Они обладают богатым опытом и глубокими знаниями, которые передают студентам. Благодаря их профессионализму и индивидуальному подходу каждый студент получает качественное образование.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Научно-исследовательская работа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Научно-исследовательская работа в институте психологии направлена на изучение человеческого поведения, когнитивных процессов и эмоциональных состояний. Исследования помогают разрабатывать эффективные методы психологической помощи и поддержки, а также способствуют развитию теоретических основ психологии. Результаты исследований применяются в практической деятельности психологов и других специалистов, работающих с людьми.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Партнёрские программы и сотрудничество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Партнёрские программы позволяют институту психологии расширять аудиторию и предлагать студентам уникальные возможности. Сотрудничество с другими организациями способствует обмену опытом и внедрению новых методик в образовательный процесс. Партнёрство выгодно всем сторонам, укрепляет репутацию института и способствует его развитию.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Студенческая жизнь и внеучебная деятельность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Студенческая жизнь в институте психологии — это не только учёба, но и активное участие в внеучебных мероприятиях. Студенты имеют возможность проявить себя в различных клубах и организациях, что способствует развитию навыков коммуникации и лидерских качеств. Внеучебная деятельность делает студенческие годы яркими и запоминающимися.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 их достижения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института психологии успешно реализуют себя в различных сферах: от научных исследований до практической психологии. Многие из них занимают руководящие должности и вносят значительный вклад в развитие общества. Их достижения служат ярким примером высокого уровня подготовки, полученного в нашем институте.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2025-05-05T05:26:07Z</dcterms:created>
  <dcterms:modified xsi:type="dcterms:W3CDTF">2025-05-05T05:26:07Z</dcterms:modified>
</cp:coreProperties>
</file>