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нейросети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(ИИ) и нейросети — это передовые технологии, способные обрабатывать большие объёмы данных и обучаться на их основе. Они находят применение в различных областях, от медицины до финансов, повышая эффективность и точность решений. ИИ и нейросети открывают новые возможности для развития и инноваций.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с использованием искусственного интеллекта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«Умный город»: внедрение систем управления транспортом и инфраструктурой с использованием ИИ для повышения эффективности и безопасности. Платформа персонализированных рекомендаций в онлайн-магазине: ИИ анализирует предпочтения пользователей и предлагает товары, увеличивая продажи. Система диагностики заболеваний на основе ИИ: точный анализ медицинских изображений, ускорение постановки диагнозов и назначения лечения.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искусственного интеллекта и нейросетей с человеческим интеллектом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нейросети — это технологии, которые имитируют человеческий интеллект. Они способны обучаться на больших объёмах данных, находить закономерности и принимать решения. Однако искусственный интеллект и нейросети пока не могут полностью заменить человеческий интеллект, поскольку им не хватает интуиции, креативности и эмоционального интеллекта.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искусственного интеллекта на рынок труда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трансформирует рынок труда, автоматизируя рутинные задачи и создавая новые рабочие места в области разработки, управления и обслуживания технологий. Это требует от специалистов развития навыков, востребованных в эпоху цифровизации. Компании, адаптирующиеся к изменениям, получают конкурентное преимущество.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31920" y="21945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лежащие в основе искусственного интеллекта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931920" y="298127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искусственного интеллекта лежат машинное обучение, нейронные сети и алгоритмы обработки данных. Эти технологии позволяют системам адаптироваться и улучшать свою производительность с опытом. Благодаря им искусственный интеллект способен решать сложные задачи и обрабатывать большие объёмы информации.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искусственного интеллекта: прогнозы и предположения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продолжает развиваться, открывая новые горизонты в различных областях. Эксперты прогнозируют улучшение автономности и способности к обучению, что приведёт к более тесному взаимодействию с человеком. Предполагается, что ИИ станет неотъемлемой частью нашей жизни, трансформируя многие аспекты деятельности.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итоги и выводы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презентации мы рассмотрели ключевые аспекты искусственного интеллекта и нейросетей. Подведены итоги анализа их применения в различных областях. Сделаны выводы о перспективах развития и потенциальном влиянии на общество.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искусственного интеллекта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— это область компьютерных наук, которая занимается созданием интеллектуальных агентов, способных выполнять задачи, требующие человеческого интеллекта. ИИ использует алгоритмы и методы машинного обучения для анализа данных, выявления закономерностей и принятия решений. Цель искусственного интеллекта — создание систем, которые могут обучаться, адаптироваться и решать задачи подобно человеку.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3200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нейросетей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84048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обучаются на больших объёмах данных, выявляя закономерности и зависимости. Они обрабатывают информацию параллельно, используя множество взаимосвязанных узлов. Алгоритмы нейросетей способны к адаптации и улучшению результатов с опытом.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медицине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медицине применяется для диагностики заболеваний, персонализации лечения и прогнозирования исходов. Он анализирует медицинские данные, выявляет закономерности и помогает врачам принимать обоснованные решения. Это повышает эффективность здравоохранения и улучшает качество жизни пациентов.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образовании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образовании помогает персонализировать обучение, анализировать успеваемость и предлагать рекомендации по улучшению учебного процесса. Нейросети способны обрабатывать большие объёмы данных, выявлять закономерности и прогнозировать результаты обучения. Это повышает эффективность образования и открывает новые возможности для развития учащихся.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производстве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применяется в производстве для оптимизации процессов, прогнозирования спроса и управления запасами. Он анализирует большие объёмы данных, выявляя закономерности и тенденции, что позволяет повысить эффективность и сократить издержки. Нейросети помогают улучшить качество продукции и сократить время на разработку новых продуктов.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0" y="64008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использования искусственного интеллекта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0" y="1371600"/>
            <a:ext cx="621792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должен использоваться в соответствии с этическими принципами, чтобы обеспечить безопасность и благополучие людей. Необходимо учитывать возможные последствия применения ИИ и принимать меры для минимизации рисков. Важно соблюдать прозрачность и ответственность при разработке и использовании ИИ-технологий.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угрозы, связанные с искусственным интеллектом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может представлять риски из-за возможности ошибок в алгоритмах, что приводит к неправильным решениям. Угрозы связаны с потенциальным использованием ИИ в злонамеренных целях, например, для кибератак или манипуляций данными. Важно ответственно подходить к разработке и применению ИИ, учитывая этические и правовые аспекты.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искусственного интеллекта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продолжает развиваться, открывая новые возможности в различных областях. Перспективные направления включают улучшение систем распознавания речи и изображений, развитие автономных транспортных средств и создание более эффективных алгоритмов для решения сложных задач. Будущее искусственного интеллекта обещает революционные изменения в нашей повседневной жизни.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2025-05-06T13:53:50Z</dcterms:created>
  <dcterms:modified xsi:type="dcterms:W3CDTF">2025-05-06T13:53:50Z</dcterms:modified>
</cp:coreProperties>
</file>