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30175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Интернета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85800" y="36576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зародился в 1960-х годах в рамках военных и научных проектов США. В 1980-х годах появились первые коммерческие интернет-провайдеры, что способствовало распространению сети. С развитием технологий и появлением новых стандартов интернет стал доступен широкой публике и превратился в глобальную информационную систему.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46304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бизнес: электронная коммерция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стал основой электронной коммерции, позволив создавать глобальные рынки и обеспечивать мгновенные транзакции. Платформы электронной коммерции трансформировали способы ведения бизнеса, открыв новые возможности для предпринимателей и потребителей. Сегодня электронная коммерция играет ключевую роль в развитии мировой экономики.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26080" y="36576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мобильных технологий и Интернета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57600" y="1097280"/>
            <a:ext cx="4572000" cy="19431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технологии и интернет претерпели значительный прогресс, начиная с простых мобильных телефонов и постепенно развиваясь до смартфонов с доступом к глобальной сети. Сегодня мобильные устройства стали неотъемлемой частью нашей жизни, обеспечивая постоянный доступ к информации и коммуникации. Этот эволюционный путь отражает глубокие изменения в способах взаимодействия и обмена данными.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их роль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стали неотъемлемой частью нашей жизни, предоставляя платформу для общения, обмена информацией и идеями. Они играют ключевую роль в формировании общественного мнения и распространении новостей. Благодаря социальным сетям мы можем быстро получать актуальную информацию и поддерживать связь с друзьями и близкими.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и защита данных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554480"/>
            <a:ext cx="420624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и защита данных — ключевые аспекты современного цифрового мира. С развитием Интернета возросла необходимость в защите личной информации и предотвращении киберугроз. Внедрение передовых технологий и стандартов кибербезопасности обеспечивает надёжную защиту данных.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Интернета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продолжает развиваться, предлагая новые возможности для коммуникации, работы и обучения. Ожидается рост скорости передачи данных и улучшение качества соединения. Также предполагается расширение возможностей искусственного интеллекта и внедрение новых технологий в интернет-сервисы.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1480" y="914400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сегодня: тенденции и вызовы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11480" y="1920240"/>
            <a:ext cx="36576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сегодня — это глобальная сеть, объединяющая миллиарды устройств. Он продолжает развиваться, предлагая новые возможности для коммуникации, работы и развлечений. Однако вместе с этим возникают и новые вызовы, связанные с безопасностью, приватностью и доступностью.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возникновения Интернета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возник на фоне развития информационных технологий и потребностей общества в быстрой и эффективной передаче данных. Предпосылками его появления стали рост количества компьютеров и необходимость в объединении их в единую сеть для обмена информацией. Важную роль сыграли исследования в области передачи данных и разработки протоколов коммуникации.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ARPANET: первые шаги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554480"/>
            <a:ext cx="420624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ARPANET была первой компьютерной сетью, созданной в 1969 году агентством ARPA. Она заложила основы для развития Интернета. Первые шаги ARPANET открыли путь к глобальной коммуникации и обмену информацией.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Протоколы TCP/IP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Протоколы TCP/IP — основа передачи данных в Интернете. Они обеспечивают надёжное соединение и доставку пакетов информации. Благодаря TCP/IP возможна работа современных веб-приложений и обмен данными в сети.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9144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Доменный реестр и появление DNS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92024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Доменный реестр — это база данных, которая содержит информацию о доменных именах и их владельцах. Появление DNS (системы доменных имён) позволило преобразовывать доменные имена в IP-адреса, упрощая процесс навигации в сети. Это стало ключевым этапом в развитии Интернета, обеспечив удобство использования и доступность ресурсов.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46304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Wide Web и браузеры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Wide Web (WWW) — это глобальная система взаимосвязанных документов, доступных через интернет. Браузеры — это программы, позволяющие пользователям просматривать и взаимодействовать с веб-страницами. Благодаря WWW и браузерам мы можем получать доступ к информации и ресурсам из любой точки мира.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26080" y="3657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почта и мессенджеры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57600" y="1097280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почта стала первым средством коммуникации в интернете, позволившим обмениваться текстовыми сообщениями. Мессенджеры же появились позже и предоставили возможность общаться в режиме реального времени с помощью голоса и видео. Эти технологии радикально изменили способы коммуникации, сделав их быстрее и удобнее.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 России: этапы развития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 России начал развиваться в 1990-х годах. Первые шаги были сделаны с появлением коммерческих провайдеров. Со временем интернет стал доступен широкому кругу пользователей, способствуя развитию информационных технологий в стране.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Интернета на общество и культуру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554480"/>
            <a:ext cx="420624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радикально изменил способы коммуникации, доступ к информации и формирование культурных трендов. Он стал неотъемлемой частью повседневной жизни, влияя на образование, работу, развлечения и социальные взаимодействия. Влияние Интернета ощущается в глобальном масштабе, преобразуя общество и культуру.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2025-05-11T12:44:32Z</dcterms:created>
  <dcterms:modified xsi:type="dcterms:W3CDTF">2025-05-11T12:44:32Z</dcterms:modified>
</cp:coreProperties>
</file>