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cium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1371600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2286000"/>
            <a:ext cx="45720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 — это органические соединения, содержащие одну или несколько карбоксильных групп. Они могут быть насыщенными или ненасыщенными, одноосновными или многоосновными. Карбоновые кислоты играют важную роль в химии и имеют широкое применение в различных отраслях промышленности.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8288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на карбоновые кислоты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743200"/>
            <a:ext cx="54864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Изучить строение и свойства карбоновых кислот. Рассмотреть их применение в различных областях. Решить задачи на получение и идентификацию карбоновых кислот. 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128016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материала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2011680"/>
            <a:ext cx="54864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Закрепили основные понятия о карбоновых кислотах. Вспомнили их классификацию и строение. Попрактиковались в определении свойств и применении. 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8288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 по теме «Карбоновые кислоты»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743200"/>
            <a:ext cx="54864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 по теме «Карбоновые кислоты» включает вопросы на определение и классификацию карбоновых кислот, их физические и химические свойства, способы получения и применение. Вопросы направлены на проверку знаний учащихся и умение применять их на практике. Тест поможет оценить уровень усвоения материала и выявить пробелы в знаниях.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1554480"/>
            <a:ext cx="36576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Подведение итогов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3017520"/>
            <a:ext cx="54864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 — важные соединения в органической химии. Мы изучили их строение, свойства и применение. Подведём итоги и закрепим полученные знания. 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8288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Домашнее задание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743200"/>
            <a:ext cx="54864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Изучить § [номер параграфа] и выполнить упражнения [номера упражнений]. Подготовить сообщения о применении карбоновых кислот. Повторить основные понятия и определения по теме.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80160" y="1828800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карбоновых кислот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280160" y="2468880"/>
            <a:ext cx="64008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 — это класс органических соединений, содержащих одну или несколько карбоксильных групп (-COOH). Они могут быть насыщенными или ненасыщенными, иметь различное количество атомов углерода в цепи. Карбоновые кислоты играют важную роль в химии и биологии.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128016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формула карбоновых кислот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2011680"/>
            <a:ext cx="54864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формула карбоновых кислот — CnH2nO2. Карбоновые кислоты состоят из углеводородного радикала и карбоксильной группы. Эта формула позволяет классифицировать и систематизировать карбоновые кислоты по количеству атомов углерода.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55448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карбоновых кислот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56032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 классифицируются по количеству карбоксильных групп на одноосновные, двухосновные и многоосновные. Также их можно разделить на насыщенные и ненасыщенные в зависимости от наличия двойных или тройных связей. По длине углеродной цепи кислоты делятся на низшие, средние и высшие.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1554480"/>
            <a:ext cx="36576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карбоновых кислот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3017520"/>
            <a:ext cx="54864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 — это органические соединения, содержащие одну или несколько карбоксильных групп. Они обладают характерными физическими свойствами: имеют кислый вкус, хорошо растворимы в воде и многих органических растворителях. Температура кипения и плавления карбоновых кислот зависит от длины углеводородного радикала и наличия функциональных групп.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55448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карбоновых кислот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560320"/>
            <a:ext cx="54864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 реагируют с металлами, образуя соли и выделяя водород. Они вступают в реакции с основаниями, образуя соли и воду. Также карбоновые кислоты могут участвовать в реакциях окисления и замещения.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128016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карбоновых кислот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2011680"/>
            <a:ext cx="54864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 можно получить окислением алканов, алкенов и алкинов. Также их можно синтезировать из галогенпроизводных углеводородов и спиртов. Некоторые карбоновые кислоты содержатся в природных источниках, например, в растительных маслах.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8288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карбоновых кислот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74320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 находят применение в производстве пластмасс, синтезе лекарственных препаратов и создании ароматизаторов. Они также используются в пищевой промышленности как регуляторы кислотности и консерванты. Кроме того, карбоновые кислоты играют важную роль в сельском хозяйстве как компоненты удобрений.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1371600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карбоновых кислот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2286000"/>
            <a:ext cx="45720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Муравьиная кислота содержится в выделениях муравьёв и используется в производстве лекарств. Уксусная кислота широко применяется в пищевой промышленности и быту. Пальмитиновая кислота входит в состав жиров и используется в косметологии.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2025-05-08T12:41:32Z</dcterms:created>
  <dcterms:modified xsi:type="dcterms:W3CDTF">2025-05-08T12:41:32Z</dcterms:modified>
</cp:coreProperties>
</file>