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психология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82296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психология изучает психологические аспекты здоровья и болезни, психические факторы, влияющие на физическое состояние, и психологические последствия заболеваний. Она помогает в диагностике и лечении психических расстройств, а также в реабилитации пациентов. Клинический психолог работает в тесном сотрудничестве с врачами и другими специалистами для обеспечения комплексного подхода к здоровью человека.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клинической психологии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4008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клинической психологии направлены на изучение психических расстройств и разработку методов их диагностики и лечения. Они включают в себя анализ клинических случаев, проведение экспериментов и опросов, а также использование нейровизуализации для понимания биологических основ психических заболеваний. Результаты исследований помогают улучшить качество жизни людей с психическими расстройствами и повысить эффективность терапии.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стресса на психическое здоровье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может негативно влиять на психическое здоровье, вызывая тревожность, депрессию и нарушения сна. Длительное воздействие стресса приводит к повышению риска развития психических расстройств. Управление стрессом через релаксационные техники и здоровый образ жизни способствует поддержанию психического благополучия.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Психосоматические расстройства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Психосоматические расстройства — это физические симптомы и заболевания, вызванные психологическими факторами. Они могут проявляться в виде болей, нарушений функций органов и систем без явных физиологических причин. Психосоматические расстройства часто связаны с эмоциональным стрессом и внутренними конфликтами.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9144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пациентами в кризисных ситуациях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92024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кризисных ситуациях важно проявлять эмпатию и поддерживать пациентов. Необходимо активно слушать, понимать их чувства и переживания. Спокойный тон и уверенное поведение помогают снизить тревогу и восстановить доверие.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психических заболеваний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психических заболеваний включает в себя регулярные медицинские осмотры, поддержание здорового образа жизни и своевременное обращение к специалистам при появлении тревожных симптомов. Важно уделять внимание эмоциональному состоянию, избегать стрессов и находить время для отдыха и хобби. Здоровый образ жизни, сбалансированное питание и физическая активность способствуют укреплению психического здоровья.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26080" y="36576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клинической психологии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0" y="109728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психология активно развивается, внедряя новые методы диагностики и терапии. Перспективы включают изучение психосоматических расстройств и разработку персонализированных подходов к лечению. Ожидается расширение применения когнитивно-поведенческой терапии и нейропсихологических исследований.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понятия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4008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психология — это раздел психологии, изучающий психические явления с точки зрения их взаимосвязи с болезнями. Основные понятия клинической психологии включают психические расстройства, диагностику, терапию и реабилитацию. Цель клинической психологии — понять и помочь людям, испытывающим психологические трудности.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клинической психологии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психология применяется в диагностике и лечении психических расстройств. Она помогает в реабилитации пациентов после травм и операций. Также клиническая психология используется в консультировании и поддержке людей в кризисных ситуациях.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клинической психологии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клинической психологии включают наблюдение, беседу и тестирование. Эти методы позволяют оценить психическое состояние пациента, выявить проблемы и разработать стратегию лечения. Клинический психолог использует комплексный подход для точной диагностики и эффективной помощи.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2743200"/>
            <a:ext cx="82296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Психические расстройства и их диагностика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3657600"/>
            <a:ext cx="82296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Психические расстройства — это группа заболеваний, которые влияют на мысли, эмоции и поведение человека. Диагностика психических расстройств требует комплексного подхода, включая клинические интервью, психологические тесты и наблюдение за поведением. Раннее выявление и правильная диагностика важны для эффективного лечения и улучшения качества жизни пациентов.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645920"/>
            <a:ext cx="7315200" cy="9144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лечения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28600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лечения играют ключевую роль в процессе восстановления пациентов. Понимание эмоционального состояния и внутренних переживаний помогает создать доверительную атмосферу и повысить мотивацию к выздоровлению. Поддержка и эмпатия со стороны специалистов способствуют более эффективному лечению.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2920" y="548640"/>
            <a:ext cx="420624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клинической психологии в реабилитации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02920" y="1554480"/>
            <a:ext cx="420624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психология играет ключевую роль в реабилитации, помогая пациентам адаптироваться к изменениям и преодолевать психологические барьеры. Специалисты в этой области разрабатывают индивидуальные программы восстановления, учитывая особенности каждого пациента. Их поддержка и терапия способствуют более эффективному возвращению к полноценной жизни.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463040"/>
            <a:ext cx="73152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клинической психологии с другими дисциплинами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377440"/>
            <a:ext cx="73152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Клиническая психология тесно взаимодействует с психиатрией, неврологией и психотерапией. Она использует методы других наук для диагностики и лечения психических расстройств. Сотрудничество специалистов разных областей позволяет разрабатывать эффективные подходы к терапии.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82296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работы клинического психолога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82296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Клинический психолог работает с чувствительными данными, требующими соблюдения конфиденциальности и этических норм. Он уважает права и достоинство пациентов, обеспечивая безопасную и поддерживающую атмосферу. Профессионализм и этичность — основа работы клинического психолога.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2025-05-05T05:10:53Z</dcterms:created>
  <dcterms:modified xsi:type="dcterms:W3CDTF">2025-05-05T05:10:53Z</dcterms:modified>
</cp:coreProperties>
</file>