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cium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4320" y="1554480"/>
            <a:ext cx="36576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и его соединения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74320" y="2468880"/>
            <a:ext cx="4572000" cy="17240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— химический элемент, важный для многих отраслей промышленности и технологий. Соединения кремния широко распространены в природе и находят применение в производстве стекла, керамики, полупроводников и других материалов. Изучение кремния и его соединений помогает понять основы неорганической химии и современные технологии. 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645920"/>
            <a:ext cx="64008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свойств кремния и углерода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468880"/>
            <a:ext cx="64008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и углерод — элементы IV группы периодической системы. Кремний имеет более высокую температуру плавления и меньшую плотность, чем углерод. Углерод образует разнообразные аллотропные модификации, включая алмаз и графит, в то время как кремний представлен в основном в виде диоксида. 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13716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кремния и его соединений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2286000"/>
            <a:ext cx="54864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— важный элемент, необходимый для жизни растений, животных и человека. Он входит в состав многих минералов, горных пород и почв. Соединения кремния используются в различных отраслях промышленности, в том числе в производстве стекла, керамики и электроники. 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64592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задач на кремний и его соединения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377440"/>
            <a:ext cx="73152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— химический элемент, который образует множество соединений. Для решения задач на кремний и его соединения необходимо знать формулы и свойства этих соединений. Практическое применение полученных знаний поможет лучше понять тему. 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0" y="1280160"/>
            <a:ext cx="4572000" cy="119910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Лабораторный опыт «Получение кремниевой кислоты»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457200" y="2194560"/>
            <a:ext cx="45720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лабораторного опыта мы получили кремниевую кислоту. Для этого соединили растворимый силикат натрия с более сильной кислотой — соляной. Полученное вещество исследовали и описали его свойства. 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645920"/>
            <a:ext cx="64008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материала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468880"/>
            <a:ext cx="64008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мы закрепили знания о кремнии и его соединениях. Вспомнили основные свойства и области применения кремния. Попрактиковались в решении задач и составлении химических формул. 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13716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Подведение итогов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2286000"/>
            <a:ext cx="54864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мы изучили свойства кремния и его соединений. Мы узнали о роли кремния в природе и его применении в промышленности. Подведём итоги и закрепим полученные знания. 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371600"/>
            <a:ext cx="68580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кремния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286000"/>
            <a:ext cx="7315200" cy="6286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— хрупкий полуметалл серебристо-серого цвета. Он обладает высокой теплопроводностью и электропроводимостью. Плотность кремния составляет около 2,33 г/см³. 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0" y="1280160"/>
            <a:ext cx="45720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кремния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457200" y="2194560"/>
            <a:ext cx="4572000" cy="17240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— химический элемент, который проявляет устойчивость к коррозии и окислению на воздухе. Он образует соединения с различными элементами, включая кислород, углерод и металлы. Кремний способен образовывать сложные структуры и участвовать в химических реакциях, что делает его важным элементом в различных областях науки и техники. 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64592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кремния: оксиды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377440"/>
            <a:ext cx="73152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кремния — это соединения кремния с кислородом. Они включают в себя диоксид кремния (SiO₂), который является основным компонентом песка и кварца. Оксиды кремния играют важную роль в природе и промышленности. 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1371600"/>
            <a:ext cx="54864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кремния: кремниевая кислота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2286000"/>
            <a:ext cx="54864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Кремниевая кислота — это слабая двухосновная кислота, образующаяся в результате гидролиза силикатов. Она играет важную роль в природе, являясь основным компонентом песка и некоторых горных пород. В промышленности кремниевая кислота используется в производстве керамики и стекла. 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371600"/>
            <a:ext cx="68580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Силикаты и их применение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286000"/>
            <a:ext cx="73152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Силикаты — это обширная группа минералов, состоящих из кремния и кислорода. Они широко распространены в земной коре и используются в строительстве, производстве керамики и стекла. Силикаты играют ключевую роль в различных отраслях промышленности и повседневной жизни. 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5800" y="32004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в природе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685800" y="3840480"/>
            <a:ext cx="7315200" cy="6286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— широко распространённый в природе элемент. Он встречается в виде минералов, например, кварца и силикатов. Кремний играет важную роль в формировании земной коры. 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64592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кремния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377440"/>
            <a:ext cx="73152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получают из кварцевого песка. Процесс включает в себя восстановление кремнезёма углеродом в электрической печи. Полученный кремний имеет высокую чистоту и используется в различных отраслях промышленности. 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0" y="1280160"/>
            <a:ext cx="45720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кремния и его соединений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457200" y="2194560"/>
            <a:ext cx="4572000" cy="17240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широко применяется в производстве полупроводников, солнечных батарей и микроэлектроники. Его соединения используются в стекольной промышленности для создания прочного и прозрачного стекла, а также в производстве керамики и резины. Кремний также находит применение в медицине, например, в создании имплантатов и лекарственных препаратов. 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2025-05-08T09:21:46Z</dcterms:created>
  <dcterms:modified xsi:type="dcterms:W3CDTF">2025-05-08T09:21:46Z</dcterms:modified>
</cp:coreProperties>
</file>