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188720"/>
            <a:ext cx="3200400" cy="187151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и Россия в начале эпохи Великих географических открытий. 7 класс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3060234"/>
            <a:ext cx="45720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эпохи Великих географических открытий мир переживал период значительных изменений. Россия, как часть мирового сообщества, также вступала в новую эру исследований и открытий. Это время ознаменовалось первыми шагами в изучении неизведанных территорий и установлением новых торговых и культурных связей.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828800"/>
            <a:ext cx="73152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изменения в мире вследствие Великих географических открытий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743200"/>
            <a:ext cx="64008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 привели к политическим изменениям в мире. Были установлены новые торговые пути и сформировались колониальные империи. Это оказало значительное влияние на международные отношения и геополитическую карту мира.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97680" y="731520"/>
            <a:ext cx="4572000" cy="11991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путей развития России и Европы в XVI–XVII веках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297680" y="1930628"/>
            <a:ext cx="4572000" cy="19431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XVI–XVII веках Россия и Европа выбрали разные пути развития. В Европе происходили значительные социальные и политические изменения, формировались абсолютные монархии и развивались торговые отношения. Россия же сохраняла элементы феодального строя, укрепляла централизованную власть и расширяла свои территории. Эти различия в путях развития оказали влияние на дальнейшее формирование обществ и государств.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географических открытий в формировании мировоззрения людей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508825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открытия расширили представления людей о мире, его размерах и возможностях. Они способствовали развитию торговли и культурного обмена, что привело к формированию нового мировоззрения. Открытия подтвердили идею о единстве мира и возможности его познания.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11991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и мореплавания в России в XVI–XVII веках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747748"/>
            <a:ext cx="420624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XVI–XVII веках в России активно развивались торговля и мореплавание. Укреплялись торговые связи с другими странами, осваивались новые морские пути. Это способствовало экономическому росту и расширению границ государства.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географических открытий на культуру России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574036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открытия расширили представления россиян о мире, способствовали культурному обмену и проникновению новых идей. Знакомство с культурами других народов обогатило русскую культуру, привнесло элементы экзотики и новаторства. Влияние географических открытий ощущается в литературе, искусстве и повседневной жизни россиян.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18288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итоги и значение эпохи Великих географических открытий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292608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Великих географических открытий кардинально изменила представления о мире. Она расширила границы известного, способствовала развитию торговли и науки. Это время заложило основы современной карты мира.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554480"/>
            <a:ext cx="73152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эпохи Великих географических открытий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Великих географических открытий была обусловлена развитием торговли и промышленности, поиском новых торговых путей и желанием расширить знания о мире. В этот период происходили значительные изменения в экономике и политике, что способствовало организации масштабных экспедиций. Открытия мореплавателей того времени кардинально изменили представление о географии и способствовали развитию наук.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 и открытие Америки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411545"/>
            <a:ext cx="420624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 — итальянский мореплаватель, совершивший в 1492 году открытие Америки. Его экспедиция положила начало эпохе Великих географических открытий. Это событие кардинально изменило представление о мире и открыло новые горизонты для исследований и торговли.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554480"/>
            <a:ext cx="73152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Васко да Гамы и открытие морского пути в Индию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 в XV веке открыл морской путь в Индию, что стало важным событием в истории Великих географических открытий. Его путешествия расширили торговые возможности Европы и заложили основы для будущих колониальных империй. Открытие да Гамы имело огромное значение для развития мировой экономики и культуры.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18288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 и первое кругосветное путешествие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292608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 — португальский мореплаватель, возглавивший первое кругосветное путешествие. Экспедиция началась в 1519 году и завершилась в 1522 году, открыв новые земли и доказав шарообразность Земли. Путешествие стало важным этапом в истории Великих географических открытий.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55448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русских землепроходцев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землепроходцы сыграли ключевую роль в исследовании Сибири и Дальнего Востока. Их открытия расширили границы известного мира и способствовали экономическому и культурному развитию России. Исследования землепроходцев заложили основу для будущих географических открытий.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81052"/>
            <a:ext cx="4206240" cy="119910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Великих географических открытий на мировую историю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280160"/>
            <a:ext cx="4206240" cy="21621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 кардинально изменили мировую историю, расширив границы известного мира и установив новые торговые и культурные связи. Открытие новых земель и морских путей привело к формированию глобальной экономики и усилению международного сотрудничества. Эти события оказали значительное влияние на развитие науки, культуры и политики, заложив основы современного мироустройства.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828800"/>
            <a:ext cx="73152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Великих географических открытий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743200"/>
            <a:ext cx="64008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 привели к формированию новых торговых путей и расширению рынков сбыта. Это способствовало развитию международной торговли и накоплению капиталов. В результате открытий изменились экономические отношения между странами.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18288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последствия Великих географических открытий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292608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 привели к обмену культурными ценностями между Европой и другими частями света. В результате открытий расширились представления о мире, что способствовало развитию науки и искусства. Культурные последствия открытий ощущаются и в наши дни.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2025-05-10T08:49:41Z</dcterms:created>
  <dcterms:modified xsi:type="dcterms:W3CDTF">2025-05-10T08:49:41Z</dcterms:modified>
</cp:coreProperties>
</file>