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для ведения социальных сетей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— мощный инструмент для автоматизации ведения социальных сетей. Они анализируют контент, предлагают идеи и оптимизируют взаимодействие с аудиторией. С их помощью можно повысить эффективность работы и привлечь больше подписчиков.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визуального контента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визуального контента с помощью нейросетей позволяет быстро генерировать уникальные изображения и видео. Инструменты на основе нейросетей предлагают широкие возможности для творчества и помогают выделиться в социальных сетях. Визуальный контент привлекает внимание аудитории и повышает вовлечённость пользователей.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17320" y="27432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взаимодействия с аудиторией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417320" y="347472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автоматизируют анализ предпочтений аудитории, персонализируют контент и ускоряют реакцию на запросы, повышая вовлечённость и лояльность подписчиков. Благодаря нейросетям взаимодействие с аудиторией становится более эффективным и персонализированным. Автоматизация рутинных задач позволяет сосредоточиться на творческой составляющей работы.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применения нейросетей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эффективно анализируют тренды и предлагают персонализированные контент-планы. Они помогают автоматизировать постинг, улучшая взаимодействие с аудиторией. Примеры успешного применения включают увеличение вовлечённости и рост числа подписчиков.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ограничения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для ведения социальных сетей сталкиваются с вызовами, связанными с необходимостью обработки больших объёмов данных. Ограничения включают в себя сложность алгоритмов и требования к вычислительным ресурсам. Также существуют проблемы с точностью и интерпретируемостью результатов.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нейросетей в социальных сетях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будут играть ключевую роль в автоматизации контент-менеджмента в социальных сетях. Они смогут анализировать предпочтения аудитории и предлагать персонализированный контент. В будущем нейросети станут неотъемлемой частью стратегий ведения социальных сетей, повышая эффективность и вовлечённость пользователей.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становятся всё более популярными для автоматизации ведения социальных сетей. Они позволяют анализировать большие объёмы данных и предлагать персонализированные стратегии. Тенденции развития включают улучшение алгоритмов и интеграцию с другими инструментами маркетинга.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нейросетей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— это системы, основанные на принципах работы человеческого мозга. Они способны обучаться на больших объёмах данных и выполнять задачи, требующие интеллектуальных усилий. Нейросети применяются для автоматизации ведения социальных сетей, анализа контента и повышения эффективности коммуникации с аудиторией.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нейросетей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анализируют большие объёмы данных, выявляя закономерности и тенденции. Они обучаются на примерах, адаптируясь к новым задачам и условиям. Работа нейросетей основана на математических моделях, имитирующих нейронные связи человеческого мозга.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нейросетей, используемых для ведения социальных 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ведения социальных сетей используются различные типы нейросетей: генеративно-состязательные сети (GAN) для создания контента, рекуррентные нейронные сети (RNN) для обработки естественного языка и свёрточные нейронные сети (CNN) для анализа изображений. 2. Каждый тип нейросети вносит свой вклад в автоматизацию процессов, улучшение качества контента и повышение вовлечённости аудитории. 3. Выбор типа нейросети зависит от конкретной задачи и требований к функционалу социальной сети.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публикаций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публикаций с помощью нейросетей позволяет значительно ускорить процесс создания контента. Инструменты на основе нейросетей анализируют интересы аудитории и предлагают релевантные темы для постов. Автоматизация способствует повышению эффективности ведения социальных сетей и освобождает время для стратегического планирования.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предпочтений аудитории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предпочтений аудитории позволяет выявить ключевые интересы и потребности пользователей. Важно понять, какие типы контента наиболее востребованы: изображения, видео, тексты. Это поможет адаптировать стратегии использования нейросетей для эффективного ведения социальных сетей.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097280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контента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103120"/>
            <a:ext cx="4114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контента позволяет учитывать интересы и предпочтения аудитории. Нейросети анализируют поведение пользователей и предлагают уникальный контент. Это повышает вовлечённость и лояльность подписчиков.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трендов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трендов — ключевой аспект успешного ведения социальных сетей. Анализ данных и использование нейросетей позволяют предвидеть популярные темы и форматы контента. Это помогает создавать актуальный и привлекательный контент для аудитории.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рекламных кампаний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рекламных кампаний с помощью нейросетей позволяет повысить эффективность таргетирования, улучшить качество контента и снизить затраты на рекламу. Анализ данных о поведении пользователей помогает нейросетям предлагать персонализированные рекламные решения. Автоматизация процессов упрощает управление кампаниями и экономит время специалистов.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2025-05-01T08:30:39Z</dcterms:created>
  <dcterms:modified xsi:type="dcterms:W3CDTF">2025-05-01T08:30:39Z</dcterms:modified>
</cp:coreProperties>
</file>