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9144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в образовании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92024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в образовании открывают новые возможности для персонализации обучения. Они позволяют адаптировать учебный процесс под индивидуальные потребности каждого ученика. Это способствует повышению качества образования и развитию критического мышления.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46304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в образовании с использованием нейросетей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«Нейроучитель»: разработка персонализированных образовательных траекторий с помощью нейросетей. Платформа «Умная школа»: автоматизация проверки домашних заданий и оценки знаний учащихся. Система «Нейротест»: анализ эмоционального состояния учеников и адаптация учебного процесса.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914400"/>
            <a:ext cx="548640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применения нейросетей в образовании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92024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в образовании позволяют персонализировать обучение, ускоряют обработку больших объёмов данных и автоматизируют проверку заданий. Однако они требуют значительных ресурсов для разработки и внедрения, могут вызывать зависимость от технологий и не всегда гарантируют точность результатов.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качество образования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способны улучшить качество образования, адаптируя учебный материал под индивидуальные потребности учащихся. Они помогают персонализировать обучение, предоставляя обратную связь и предлагая дополнительные ресурсы. Использование нейросетей делает образовательный процесс более эффективным и интересным.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301752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использования нейросетей в обучении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5800" y="36576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в образовании открывают новые возможности для персонализации обучения и повышения его эффективности. Однако важно учитывать этические аспекты, такие как конфиденциальность данных и прозрачность алгоритмов. Необходимо обеспечить ответственное использование нейросетей, чтобы избежать предвзятости и дискриминации.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нейросетей в образовании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в образовании открывают новые горизонты для персонализации обучения. Они способны анализировать данные об успеваемости и предлагать индивидуальные образовательные траектории. В будущем нейросети станут неотъемлемой частью образовательных процессов, повышая их эффективность и доступность.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 возможные направления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открывают новые перспективы в образовании. Они могут улучшить персонализацию обучения, повысить эффективность анализа данных и оптимизировать процессы оценки знаний. Возможные направления развития включают создание адаптивных учебных материалов, разработку интеллектуальных систем поддержки преподавателей и внедрение прогнозирования успеваемости студентов.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принципы работы нейросетей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— это системы, состоящие из множества искусственных нейронов, которые способны обучаться на больших объёмах данных. Они работают на основе алгоритмов, имитирующих работу человеческого мозга, и могут адаптироваться к новым задачам и ситуациям. Принципы работы нейросетей включают в себя обработку и анализ данных, выявление закономерностей и принятие решений.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2743200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нейросетей в учебном процессе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3657600"/>
            <a:ext cx="82296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применяются в учебном процессе для персонализации обучения, автоматизации проверки заданий и создания интерактивных учебных материалов. Они помогают учащимся лучше усваивать информацию и развивать критическое мышление. Преподаватели могут использовать нейросети для оптимизации своей работы и повышения эффективности обучения.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проверки заданий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проверки заданий с помощью нейросетей позволяет ускорить процесс оценки, повысить точность и объективность результатов. Система автоматически анализирует ответы, выявляет ошибки и даёт рекомендации по их исправлению. Это экономит время преподавателей и помогает учащимся эффективнее осваивать материал.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9144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обучения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92024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обучения позволяет адаптировать образовательный процесс под индивидуальные потребности каждого ученика. Нейросети анализируют данные об успеваемости и поведении учащихся, чтобы предложить персонализированные учебные материалы и методики. Это повышает эффективность обучения и способствует развитию уникальных способностей каждого студента.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интерактивных учебных материалов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учебные материалы создают с помощью нейросетей, которые анализируют данные и предлагают персонализированные задания. Это делает обучение более увлекательным и эффективным. Такие материалы адаптируются под уровень знаний каждого ученика.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2608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адаптивных курсов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57600" y="109728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курсы разрабатываются с учётом индивидуальных особенностей учащихся. Они адаптируются под уровень знаний и темп обучения каждого студента. Это позволяет повысить эффективность обучения и мотивацию учащихся.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4630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успеваемости студентов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успеваемости студентов с помощью нейросетей позволяет анализировать большие объёмы данных и выявлять закономерности. Модель учитывает индивидуальные особенности учащихся и предыдущие результаты обучения. Это помогает преподавателям своевременно корректировать учебный процесс и поддерживать мотивацию студентов.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нейросетей для анализа данных об успеваемости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анализируют данные об успеваемости, выявляя закономерности и тенденции. Это позволяет персонализировать обучение и прогнозировать результаты. Анализ способствует оптимизации учебного процесса и повышению эффективности образования.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2025-05-01T08:20:27Z</dcterms:created>
  <dcterms:modified xsi:type="dcterms:W3CDTF">2025-05-01T08:20:27Z</dcterms:modified>
</cp:coreProperties>
</file>