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Оксиды. Классификация и химические свойства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это соединения элементов с кислородом. Они классифицируются на солеобразующие и несолеобразующие. Химические свойства оксидов включают реакции с кислотами, основаниями и другими оксидами, а также разложение при нагревании.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оксидов на окружающую среду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это соединения элементов с кислородом. Они могут оказывать как положительное, так и отрицательное влияние на окружающую среду. Некоторые оксиды участвуют в формировании озонового слоя и поддерживают жизнь на Земле, в то время как другие способствуют загрязнению воздуха и воды, вызывая кислотные дожди и ухудшая качество воздуха.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оксидов и других классов соединений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это соединения элементов с кислородом. Они обладают уникальными химическими свойствами, отличающими их от других классов соединений. Сравнение свойств оксидов с кислотами, основаниями и солями позволяет лучше понять их роль и значение в химических реакциях.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материала: тест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Пройдите тест, чтобы закрепить материал. Вопросы проверят ваши знания о классификации и химических свойствах оксидов. Выберите правильный ответ и проверьте себя.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2608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ошибок теста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0" y="1097280"/>
            <a:ext cx="45720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Проанализируем типичные ошибки. Выявим слабые места в знаниях. Разберём сложные моменты.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задание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Изучить параграф [номер параграфа] и выполнить упражнения [номера упражнений]. Составить таблицу, в которой будут отражены классификации оксидов и их химические свойства. Подготовиться к обсуждению примеров и решению задач по теме.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рассмотрели классификацию оксидов и их химические свойства. Закрепили знания на примерах и обсудили ключевые моменты. Подведём итоги и обобщим полученные знания.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оксидов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это сложные вещества, состоящие из двух элементов, один из которых — кислород. Они образуются при соединении кислорода с другими элементами. Оксиды играют важную роль в химических реакциях и природных процессах.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97680" y="73152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97680" y="1645920"/>
            <a:ext cx="4572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классифицируются по агрегатному состоянию (газообразные, жидкие, твёрдые), по химической природе (солеобразующие и несолеобразующие) и по степени окисления (основные, кислотные и амфотерные).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основных оксидов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4008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реагируют с кислотами, образуя соль и воду. Они также взаимодействуют с водой, образуя основания. Некоторые основные оксиды могут реагировать с другими оксидами, образуя соли.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кислотных оксидов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реагируют с водой, образуя кислоты. Они взаимодействуют с основаниями, образуя соли и воду. При взаимодействии с некоторыми веществами кислотные оксиды проявляют окислительные свойства.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амфотерных оксидов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могут проявлять как основные, так и кислотные свойства. Они реагируют с кислотами и щелочами, образуя соли и воду. Примеры амфотерных оксидов: Al₂O₃, ZnO, Cr₂O₃.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914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реакций с участием оксидов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920240"/>
            <a:ext cx="54864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вступают в реакции с кислотами, образуя соли и воду. Например, оксид кальция реагирует с соляной кислотой, образуя хлорид кальция и воду. Также оксиды могут реагировать с другими оксидами, образуя соли. Например, при взаимодействии оксида углерода (IV) с оксидом кальция получается соль — карбонат кальция. Некоторые оксиды реагируют с водой, образуя основания. Например, оксид натрия при взаимодействии с водой образует щёлочь — гидроксид натрия.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на определение типа оксида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типа оксида нужно учитывать его химический состав и свойства. Оксиды могут быть основными, кислотными или амфотерными в зависимости от характера образуемых ими соединений. Практические навыки определения типа оксида помогут лучше понять их химические свойства и применение.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1480" y="91440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оксидов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11480" y="1920240"/>
            <a:ext cx="36576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находят широкое применение в промышленности и повседневной жизни. Они используются в производстве стекла, керамики, металлов, а также в качестве катализаторов химических реакций. Кроме того, некоторые оксиды применяются в медицине и сельском хозяйстве.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2025-05-08T12:46:21Z</dcterms:created>
  <dcterms:modified xsi:type="dcterms:W3CDTF">2025-05-08T12:46:21Z</dcterms:modified>
</cp:coreProperties>
</file>