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91053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на местности.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класс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на местности — это умение определять своё положение относительно сторон света и окружающих объектов. Для ориентирования используются различные способы, включая компас, карту и наблюдение за природными признаками. Развитие навыков ориентирования важно для безопасности и успешного перемещения в незнакомой местности.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8288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его виды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74320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— это отношение длины отрезка на карте к соответствующей ему длине на местности. Существует три вида масштаба: численный, линейный и поперечный. Численный масштаб выражается дробью, линейный — в виде прямой, поперечный — в виде сетки с подписями.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расстояний на местности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расстояний на местности используются различные методы. Один из них — шагомер, который позволяет определить пройденное расстояние по количеству шагов. Также применяются специальные инструменты, например, рулетка или дальномер. Кроме того, расстояния можно измерить с помощью карт и навигационных приложений.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ориентирования в лесу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в лесу можно осуществлять по сторонам света с помощью компаса, по природным признакам (например, по мху на деревьях), а также по построенным человеком ориентирам (дорогам, линиям электропередач).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по Солнцу и часам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по Солнцу и часам основано на знании положения Солнца на небе в разное время суток. Для определения сторон горизонта с помощью часов необходимо направить часовую стрелку на Солнце, и угол между часовой стрелкой и цифрой 1 (или 2, в зависимости от времени года) разделить пополам. Полученная линия будет указывать на юг.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по Полярной звезде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— незаменимый помощник в ориентировании. Она всегда указывает на север. Это позволяет определить стороны света и выбрать нужное направление.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26080" y="3657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изученного материала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926080" y="1097280"/>
            <a:ext cx="45720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Закрепим полученные знания об ориентировании на местности. Вспомним основные способы определения сторон горизонта. Попрактикуемся в применении этих знаний на примерах.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ориентирование?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— это умение определять своё положение на местности относительно сторон горизонта и окружающих объектов. Оно помогает человеку найти нужное направление и не заблудиться. Ориентирование включает в себя использование различных методов и инструментов, таких как компас, карта и наблюдение за природными признаками.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97680" y="73152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стороны горизонта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297680" y="164592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стороны горизонта: север, юг, запад, восток. Север указывает на Северный полюс, юг — на Южный полюс, запад ведёт к заходящему солнцу, восток — к восходящему. Знание сторон горизонта помогает ориентироваться на местности.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и его устройство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— это прибор для определения сторон горизонта. Он состоит из корпуса, магнитной стрелки и шкалы с обозначениями. Стрелка всегда указывает на север, помогая ориентироваться на местности.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использования компаса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411545"/>
            <a:ext cx="420624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следует держать горизонтально, чтобы стрелка могла свободно вращаться. Необходимо дождаться, пока стрелка установится на север, и затем определять направление. Избегайте воздействия магнитных полей, чтобы показания компаса были точными.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сторон горизонта по местным признакам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622099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горизонта можно определить по растениям, рельефу местности и постройкам. Например, мох на деревьях и камнях чаще всего растёт с северной стороны. Рельеф местности также может помочь в определении сторон горизонта: южные склоны обычно более крутые и подвержены эрозии.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97680" y="73152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направления движения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297680" y="164592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направления движения — важный навык в ориентировании на местности. Для определения направления можно использовать компас, ориентируясь на стороны света. Также можно определить направление по природным признакам, например, по мху на деревьях или по положению солнца.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карты и плана местности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карты и плана местности — важный навык для ориентирования. На карте отображаются условные обозначения, масштаб и направления. План местности помогает понять расположение объектов относительно друг друга.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на карте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на карте — это специальные символы, которые обозначают различные объекты и особенности местности. Они помогают ориентироваться и понимать, что находится в определённом месте. Знание условных знаков важно для успешного ориентирования на местности.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2025-05-10T09:00:12Z</dcterms:created>
  <dcterms:modified xsi:type="dcterms:W3CDTF">2025-05-10T09:00:12Z</dcterms:modified>
</cp:coreProperties>
</file>