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2608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Плоды. Классификация плодов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926080" y="109728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классифицируются на сочные и сухие. Сочные плоды содержат мякоть и сок, например, яблоко или апельсин. Сухие плоды не имеют мякоти и сока, к ним относятся зерновка, боб и коробочка. Классификация помогает понять разнообразие плодов и их особенности.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распространения плодов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распространяются разными способами: с помощью ветра, воды, животных и человека. Некоторые плоды имеют специальные приспособления, например, крылатки или крючки, которые помогают им переноситься на большие расстояния. Другие плоды распространяются за счёт сочных околоплодников, привлекающих животных.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растений с разными типами плодов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— сочный многосемянный плод с кожистым экзокарпием (например, яблоко яблони). Боб — сухой многосемянный вскрывающийся плод (например, боб фасоли). Костянка — мелкий сочный плод с твёрдой косточкой внутри (например, вишня).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плодов в природе и жизни человека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играют ключевую роль в природе, способствуя распространению семян растений. Для человека плоды — важный источник витаминов, минералов и других питательных веществ, а также компонент множества блюд. Разнообразие плодов отражает богатство растительного мира.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в питании человека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— важный источник витаминов, минералов и клетчатки, необходимых для здоровья человека. Они могут быть свежими, сушёными или консервированными, и каждый вид имеет свои особенности и преимущества. Включение плодов в рацион способствует улучшению пищеварения и общему укреплению организма.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плодов в медицине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широко используются в медицине благодаря своим полезным свойствам. Они содержат витамины, минералы и другие питательные вещества, которые помогают поддерживать здоровье. Различные виды плодов применяются для лечения и профилактики разных заболеваний.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в сельском хозяйстве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— это генеративные органы растений, служащие для размножения. Они могут быть сочными или сухими, односемянными или многосемянными. Плоды играют ключевую роль в сельском хозяйстве, являясь важными источниками пищи и сырья.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8288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плод?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743200"/>
            <a:ext cx="64008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 — это орган цветкового растения, который образуется после оплодотворения и содержит семена. Он служит для защиты и распространения семян. Плоды бывают разных форм, размеров и цветов.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плодов по количеству семян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делятся на односемянные и многосемянные. Односемянные плоды содержат одно семя, например, персик или вишня. Многосемянные плоды содержат несколько семян, например, помидор или огурец.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55448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 и сухие плоды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3774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 плоды содержат мякоть и воду, например, яблоко и апельсин. Сухие плоды не имеют мякоти и воды, к ним относятся зерновка, боб и коробочка. Плоды играют важную роль в размножении растений.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Ягода и костянка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29260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Ягода — это многосемянный плод с тонкой кожистой оболочкой, например, смородина или томат. Костянка — это небольшой плод с твёрдой косточкой внутри, например, вишня или персик. Оба типа плодов имеют свои уникальные характеристики и играют важную роль в растительном мире.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и тыквина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— это многосемянный плод с кожистым экзокарпием и сочными мезо- и эндокарпием. Тыквина — многосемянный плод с твёрдым экзокарпием и мясистыми мезо- и эндокарпием, характерный для растений семейства тыквенных. Оба плода имеют важное значение в питании человека и широко используются в кулинарии.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30175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Многокостянка и многоорешек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36576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Многокостянка — сборный плод, состоящий из множества мелких костянок. Многоорешек — сборный плод, представляющий собой совокупность множества орешков. Эти плоды различаются по строению и количеству семян.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и орех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Коробочка — это сухой многосемянный плод, вскрывающийся дырочками или трещинами. Внутри коробочки находятся семена, как орехи внутри скорлупы. Орех — это также сухой плод, но с твёрдой одревесневшей скорлупой, под которой находится одно семя.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Зерновка и семянка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0160"/>
            <a:ext cx="420624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Зерновка — сухой односемянный плод, околоплодник которого плотно прилегает к семени. Семянка — также сухой плод, но имеет кожистый околоплодник, не срастающийся с семенем. Оба типа плодов характерны для растений семейства Сложноцветные.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2025-05-09T08:34:22Z</dcterms:created>
  <dcterms:modified xsi:type="dcterms:W3CDTF">2025-05-09T08:34:22Z</dcterms:modified>
</cp:coreProperties>
</file>