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России. Значение почв для жизни человека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574036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России разнообразны и играют ключевую роль в обеспечении продовольственной безопасности страны. Почвы являются основой для сельского хозяйства, обеспечивая рост растений и производство пищи. Кроме того, они выполняют важные экологические функции, влияя на круговорот веществ и сохранение биоразнообразия.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плодородия почв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плодородия почв включают рациональное использование удобрений, применение технологий минимальной обработки земли и сохранение растительных остатков. Важно также проводить мероприятия по борьбе с эрозией и восстанавливать почвенную микрофлору. Эти действия помогут поддерживать плодородие и устойчивость почв к негативным факторам.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почв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почв — это комплекс мероприятий по восстановлению плодородия земель. Она включает в себя очистку территории, улучшение структуры почвы и возвращение её в хозяйственный оборот. Рекультивация помогает сохранить природные ресурсы и обеспечить устойчивое развитие регионов.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почв в строительстве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используются в строительстве как основания для фундаментов, материал для изготовления кирпичей и блоков, а также в качестве заполнителя для бетона. Их свойства определяют несущую способность и долговечность возведённых объектов.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здоровье человека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играют ключевую роль в обеспечении здоровья человека, поскольку они являются источником питательных веществ для растений, которые, в свою очередь, служат основой человеческого питания. Кроме того, почвы способствуют очистке воды и воздуха, поддерживая экологический баланс и предотвращая распространение заболеваний. Понимание взаимосвязи между состоянием почв и здоровьем человека необходимо для устойчивого развития и благополучия общества.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информирование о почвенных ресурсах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691705"/>
            <a:ext cx="64008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информирование о почвенных ресурсах играют ключевую роль в сохранении и рациональном использовании земельных ресурсов России. Необходимо повышать осведомлённость общества о значении почв для жизни человека и экологии, чтобы принимать обоснованные решения в области землепользования. Образовательные программы и кампании по информированию способствуют ответственному отношению к почвенным ресурсам и их устойчивому управлению.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и охраны почв в России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почв в России включает анализ их состояния, влияния антропогенных факторов и разработку мер по охране. Перспективы охраны почв связаны с внедрением экологически чистых технологий в сельском хозяйстве и промышленности. Важна также работа по сохранению биоразнообразия и восстановлению деградированных земель.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в России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встречаются различные типы почв: от тундровых глеевых на севере до чернозёмов в центральных и южных регионах. Каждый тип почвы имеет свои особенности, которые определяют его плодородие и возможности использования в сельском хозяйстве. Понимание типов почв важно для рационального землепользования и сохранения природных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их расположение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— основа сельского хозяйства. Они расположены в центральных и южных регионах России, где благоприятный климат и достаточное количество осадков. Эти почвы обеспечивают высокие урожаи и поддерживают развитие растениеводства.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 в сельском хозяйстве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играют ключевую роль в сельском хозяйстве, обеспечивая растения необходимыми питательными веществами. Они служат основой для выращивания сельскохозяйственных культур, влияя на урожайность и качество продукции. Кроме того, почвы способствуют сохранению влаги и поддержанию биоразнообразия, что важно для устойчивого развития аграрного сектора.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0" y="4572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 на растительный мир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13716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играют ключевую роль в формировании растительного мира, обеспечивая растения необходимыми питательными веществами. Различные типы почв создают уникальные условия для роста и развития растений, определяя их видовой состав и урожайность. Качество почв напрямую влияет на продуктивность сельского хозяйства и биоразнообразие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для водоснабжения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играют ключевую роль в водоснабжении, поскольку они фильтруют и накапливают воду, предотвращая загрязнение и эрозию. Благодаря почвам формируются подземные воды, которые являются важным источником пресной воды для человека и природы. Сохранение почв способствует устойчивому водоснабжению и поддержанию экологического баланса.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почвенных ресурсов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России сталкиваются с рядом проблем, включая эрозию, загрязнение и деградацию почв. Это угрожает урожайности и качеству сельскохозяйственной продукции, а также биоразнообразию и устойчивости экосистем. Необходимо принимать меры по сохранению и восстановлению почвенных ресурсов для будущих поколений.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её последствия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— это разрушение верхнего плодородного слоя земли под воздействием воды и ветра. Она приводит к снижению урожайности и ухудшению качества почв. Последствия эрозии включают в себя потерю плодородных земель и ухудшение экологической ситуации.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1520" y="822960"/>
            <a:ext cx="4114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его источники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31520" y="1828800"/>
            <a:ext cx="41148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— это процесс накопления вредных веществ, ухудшающих её плодородность. Основные источники загрязнения: промышленные выбросы, сельскохозяйственные химикаты и бытовые отходы. Это негативно влияет на экосистему и здоровье людей.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2025-05-10T08:39:54Z</dcterms:created>
  <dcterms:modified xsi:type="dcterms:W3CDTF">2025-05-10T08:39:54Z</dcterms:modified>
</cp:coreProperties>
</file>