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notesMasterIdLst>
    <p:notesMasterId r:id="rId17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20" Type="http://schemas.openxmlformats.org/officeDocument/2006/relationships/theme" Target="theme/theme1.xml"/><Relationship Id="rId2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acium_MASTER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3-image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7200" y="2743200"/>
            <a:ext cx="82296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тему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57200" y="3657600"/>
            <a:ext cx="8229600" cy="10668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Популяции животных — это группы особей одного вида, обитающие на определённой территории и взаимодействующие между собой. Характеристики популяций включают численность, плотность, возрастной состав и пространственное распределение. Пищевые связи в природном сообществе играют ключевую роль в поддержании баланса экосистемы. 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400" y="1828800"/>
            <a:ext cx="73152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пищевых связей в экосистеме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914400" y="2743200"/>
            <a:ext cx="6400800" cy="128587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Пищевые связи играют ключевую роль в экосистеме, обеспечивая передачу энергии и питательных веществ между организмами. Они поддерживают баланс популяций и влияют на структуру и функционирование природных сообществ. Нарушение пищевых связей может привести к дисбалансу и негативным последствиям для всей экосистемы. 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2895791" cy="51480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83280" y="1828800"/>
            <a:ext cx="54864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человека на пищевые связи 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383280" y="2926080"/>
            <a:ext cx="5486400" cy="150495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Деятельность человека существенно влияет на пищевые связи в природных сообществах. Вырубка лесов, распашка земель и загрязнение окружающей среды изменяют доступность ресурсов для животных. Введение инвазивных видов может нарушить баланс в экосистемах, что сказывается на пищевых цепях. Важно осознавать последствия наших действий для сохранения здоровья планеты. 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97280" y="1645920"/>
            <a:ext cx="73152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нарушения пищевых связей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914400" y="2286000"/>
            <a:ext cx="7315200" cy="10668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пищевых связей может привести к снижению численности популяций, изменению видового состава и нарушению баланса в природном сообществе. Это, в свою очередь, влияет на устойчивость экосистемы и может вызвать цепную реакцию других негативных последствий. Важно сохранять пищевые связи для поддержания здоровья и стабильности природных сообществ. 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1480" y="914400"/>
            <a:ext cx="3657600" cy="86290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изучения пищевых связей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11480" y="1920240"/>
            <a:ext cx="3657600" cy="128587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изучения пищевых связей применяются методы наблюдения, анализа содержимого желудков и изотопного анализа. Эти методы позволяют получить данные о рационе животных и их роли в экосистеме. 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97280" y="1645920"/>
            <a:ext cx="7315200" cy="86290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применение знаний о пищевых связях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914400" y="2286000"/>
            <a:ext cx="7315200" cy="10668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Пищевые связи играют ключевую роль в поддержании баланса природных сообществ. Они определяют, какие виды могут сосуществовать, а какие — нет. Понимание этих связей помогает прогнозировать последствия вмешательства человека в природу и разрабатывать меры по сохранению биоразнообразия. 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82946" y="0"/>
            <a:ext cx="3861054" cy="51480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2920" y="548640"/>
            <a:ext cx="420624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 и выводы 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502920" y="1280160"/>
            <a:ext cx="4206240" cy="172402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ходе исследования мы изучили характеристики популяций животных и их роль в природном сообществе. Были выявлены ключевые пищевые связи, которые поддерживают баланс экосистемы. На основе полученных данных можно сделать вывод о важности сохранения биоразнообразия для стабильности природных комплексов. 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97280" y="1645920"/>
            <a:ext cx="73152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популяции животных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914400" y="2286000"/>
            <a:ext cx="7315200" cy="10668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Популяция — это группа особей одного вида, обитающих на определённой территории и способных взаимодействовать между собой. Популяция характеризуется определёнными параметрами, такими как численность, плотность, возрастной и половой состав. Изучение популяций позволяет понять динамику численности животных и их роль в экосистеме. </a:t>
            </a:r>
            <a:endParaRPr lang="en-US" sz="1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82946" y="0"/>
            <a:ext cx="3861054" cy="51480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2920" y="548640"/>
            <a:ext cx="420624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Характеристики популяции 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502920" y="1280160"/>
            <a:ext cx="4206240" cy="150495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Популяция — группа особей одного вида, обитающих на определённой территории и взаимодействующих между собой. Характеристики популяции включают численность, плотность, возрастной и половой состав. Изучение этих параметров помогает понять структуру и динамику популяции. 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97280" y="1645920"/>
            <a:ext cx="73152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популяции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914400" y="2286000"/>
            <a:ext cx="7315200" cy="10668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Популяция — это группа особей одного вида, обитающих на определённой территории и взаимодействующих между собой. Структура популяции включает в себя возрастные и половые группы, а также распределение особей в пространстве. Изучение структуры популяций помогает понять динамику численности и устойчивость природных сообществ. 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2895791" cy="51480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83280" y="1828800"/>
            <a:ext cx="54864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популяции 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383280" y="2926080"/>
            <a:ext cx="5486400" cy="128587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популяции отражает изменения численности животных во времени. Эти изменения могут быть вызваны рождаемостью, смертностью, миграцией и другими факторами. Анализ динамики позволяет прогнозировать состояние популяции и разрабатывать меры по её сохранению. 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97280" y="1645920"/>
            <a:ext cx="73152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Факторы, влияющие на популяцию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914400" y="2286000"/>
            <a:ext cx="7315200" cy="84772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популяцию животных влияют климатические условия, доступность пищи и воды, наличие хищников и конкурентов, а также антропогенные факторы, включая охоту и разрушение среды обитания. Эти факторы определяют численность и динамику популяций в природных сообществах. 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7200" y="1188720"/>
            <a:ext cx="3200400" cy="1199108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Пищевые связи в природном сообществе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57200" y="2743200"/>
            <a:ext cx="4572000" cy="128587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Пищевые связи — это взаимоотношения между организмами в природном сообществе, основанные на потреблении пищи. Они обеспечивают передачу энергии и веществ в экосистеме. Разнообразие пищевых связей поддерживает устойчивость и баланс в природном сообществе. 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97280" y="1645920"/>
            <a:ext cx="73152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пищевых связей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914400" y="2286000"/>
            <a:ext cx="7315200" cy="84772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Пищевые связи бывают хищничество, паразитизм, конкуренция и симбиоз. Хищники охотятся на других животных, паразиты живут за счёт хозяина, конкуренты борются за ресурсы, а симбионты взаимодействуют выгодно для обоих. 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82946" y="0"/>
            <a:ext cx="3861054" cy="51480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2920" y="548640"/>
            <a:ext cx="420624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пищевых связей 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502920" y="1280160"/>
            <a:ext cx="4206240" cy="128587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Хищники охотятся на травоядных, образуя пищевые цепи. Травоядные питаются растениями, получая энергию и питательные вещества. Детритофаги разлагают органические остатки, возвращая вещества в почву. 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2025-05-06T06:38:38Z</dcterms:created>
  <dcterms:modified xsi:type="dcterms:W3CDTF">2025-05-06T06:38:38Z</dcterms:modified>
</cp:coreProperties>
</file>