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Предельные одноатомные спирты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Предельные одноатомные спирты — это соединения, содержащие гидроксильную группу (-OH) и насыщенные углеводородные радикалы. Они широко распространены в природе и используются в различных отраслях промышленности. Примеры предельных одноатомных спиртов: метанол, этанол, пропанол и другие.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Физиологическое действие этанола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оказывает токсическое действие на организм, поражая центральную нервную систему и внутренние органы. В малых дозах он вызывает эйфорию, но при превышении безопасной дозы может привести к серьёзным нарушениям здоровья. Длительное употребление этанола может вызвать зависимость и привести к развитию алкоголизма.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Многоатомные спирты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Многоатомные спирты — это органические соединения, содержащие несколько гидроксильных групп (-OH) в молекуле. Они обладают более высокой молекулярной массой и могут образовывать водородные связи, что влияет на их физические свойства. Примеры многоатомных спиртов включают глицерин и этиленгликоль.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64592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одноатомных и многоатомных спиртов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468880"/>
            <a:ext cx="64008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Одноатомные спирты содержат одну гидроксильную группу, в то время как многоатомные спирты имеют две или более гидроксильных групп. Одноатомные спирты обычно имеют более низкие температуры кипения и плавления по сравнению с многоатомными спиртами. Многоатомные спирты могут образовывать водородные связи между своими гидроксильными группами, что влияет на их физические свойства.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 на спирты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на спирты требуют понимания их химических свойств и способов получения. Необходимо уметь составлять уравнения реакций и определять количество вещества. Практика решения задач помогает закрепить теоретические знания.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материала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повторили основные понятия о предельных одноатомных спиртах. Закрепили знания о строении, свойствах и классификации спиртов. Проверили понимание материала с помощью тестовых заданий.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изучили предельные одноатомные спирты, их строение, свойства и применение. Закрепили знания с помощью практических заданий и интерактивных упражнений. Подведём итоги и обсудим полученные результаты.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спиртов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 — это производные углеводородов, содержащие гидроксильную группу (-OH) у одного из атомов углерода. Гидроксильная группа определяет основные свойства спиртов и их способность образовывать водородные связи. Спирты классифицируются по числу гидроксильных групп и длине углеводородного радикала.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86400" y="274320"/>
            <a:ext cx="347472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предельных одноатомных спиртов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486400" y="1371600"/>
            <a:ext cx="347472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предельных одноатомных спиртов — CnH2n+1OH. Здесь n — количество атомов углерода в молекуле. Эта формула отражает состав спиртов, включая гидроксильную группу (-OH).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Гомологический ряд метанола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— первый представитель гомологического ряда предельных одноатомных спиртов. Общая формула гомологического ряда — CnH2n+1OH. Гомологический ряд включает в себя вещества с разной длиной углеродной цепи.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0" y="219456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метанола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3108960"/>
            <a:ext cx="45720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— бесцветная жидкость с характерным запахом. Он легко смешивается с водой и многими органическими растворителями. Плотность метанола меньше плотности воды.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метанола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реагирует с активными металлами, образуя соли. Он вступает в реакции с кислотами, образуя сложные эфиры. Метанол окисляется до формальдегида, проявляя восстановительные свойства.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метанола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получают из синтез-газа (смеси водорода и угарного газа) в присутствии катализатора при высокой температуре и давлении. Процесс включает несколько стадий, в том числе конверсию природного газа и очистку синтез-газа. Полученный метанол находит широкое применение в промышленности и быту.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метанола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286000"/>
            <a:ext cx="68580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применяется в производстве формальдегида, растворителей, лакокрасочных материалов. Также он используется как высокоэнергетическое топливо и в качестве антифриза для двигателей внутреннего сгорания.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86400" y="274320"/>
            <a:ext cx="347472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Этиловый спирт и его применение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486400" y="1371600"/>
            <a:ext cx="3474720" cy="21621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Этиловый спирт — бесцветная жидкость с характерным запахом, широко используется в медицине, косметологии и пищевой промышленности. В медицине этиловый спирт применяется как антисептик и растворитель для лекарственных препаратов. В косметологии используется для приготовления духов, лосьонов и других средств ухода за кожей.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2025-05-08T08:40:12Z</dcterms:created>
  <dcterms:modified xsi:type="dcterms:W3CDTF">2025-05-08T08:40:12Z</dcterms:modified>
</cp:coreProperties>
</file>