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земли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26080" y="109728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Земли разнообразны и включают тундру, тайгу, смешанные и широколиственные леса, степи, пустыни и тропические джунгли. Каждая природная зона имеет свой климат, растительный и животный мир, а также уникальные экосистемы. Изучение природных зон помогает понять разнообразие и красоту нашей планеты.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пустыня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пустыня — это самая северная природная зона с крайне суровым климатом. Здесь очень холодно, сухо и ветрено. Растительность скудная, а животный мир адаптирован к экстремальным условиям.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и безжизненный континент Земли. Здесь царит вечная мерзлота, а температура может опускаться до −90 °C. Антарктида покрыта ледяным щитом и не имеет постоянного населения.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зон на растительный мир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определяют типы растительности благодаря своему климату, почве и количеству осадков. В разных природных зонах растут уникальные растения, приспособленные к местным условиям. Изучение взаимосвязи между природными зонами и растительным миром помогает понять разнообразие флоры на Земле.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зон на животный мир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определяют разнообразие и состав животного мира. В разных зонах обитают уникальные виды, приспособленные к климатическим условиям и особенностям среды. Животные мигрируют и адаптируются к изменениям в окружающей среде.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разных материков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разных материков отличаются по климату, растительности и животному миру. Например, в Африке преобладают саванны и тропические леса, в Антарктиде — ледяные пустыни, а в Австралии — полупустыни и редколесья. Изучение этих различий помогает понять уникальность каждой природной зоны.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1480" y="914400"/>
            <a:ext cx="36576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материала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11480" y="1920240"/>
            <a:ext cx="36576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закрепили знания о природных зонах Земли. Вспомнили основные характеристики каждой зоны. Попрактиковались в определении природных зон по их описанию.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это природная зона с суровым климатом, расположенная в северных широтах. Здесь преобладают низкорослые растения, мхи и лишайники. Животный мир тундры адаптирован к холоду и ограниченному питанию.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это природная зона с преобладанием хвойных лесов. Здесь растут ели, сосны, лиственницы, а также встречаются мхи и кустарники. Климат тайги характеризуется холодной зимой и коротким летом.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широколиственные леса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широколиственные леса — это природные зоны с разнообразным растительным и животным миром. Здесь преобладают деревья листопадных и хвойных пород, создавая уникальную экосистему. Эти леса играют важную роль в поддержании биоразнообразия и климата планеты.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прерии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прерии — это обширные равнинные территории с преобладанием травянистой растительности. Здесь сухой континентальный климат, плодородные почвы и характерный животный мир. Эти природные зоны играют важную роль в сельском хозяйстве и сохранении биоразнообразия.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— это природные зоны с засушливым климатом и скудной растительностью. Здесь преобладают песчаные и каменистые ландшафты, а также встречаются редкие кустарники и травы, приспособленные к жизни в условиях дефицита воды. Эти зоны характеризуются экстремальными температурами и ограниченным биоразнообразием.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редколесья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редколесья — это природные зоны с характерным чередованием влажного и сухого сезонов. Здесь преобладают травянистая растительность и отдельные деревья или группы деревьев. Эти зоны встречаются в субэкваториальных поясах обоих полушарий. Саванны и редколесья являются домом для множества видов животных, приспособленных к жизни в условиях сезонного изменения климата.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экваториальные леса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экваториальные леса — это уникальная природная зона, характеризующаяся обилием осадков и высокими температурами. Здесь произрастают разнообразные виды деревьев, образуя густой полог, который практически не пропускает солнечный свет. Эта среда обитания богата флорой и фауной, включая редкие и эндемичные виды.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— это изменение природных условий и растительности с высотой. С подъёмом в горы климат становится холоднее, а виды растений и животных — разнообразнее. Каждый высотный пояс имеет свои особенности и характеризуется определёнными условиями окружающей среды.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2025-05-05T14:47:50Z</dcterms:created>
  <dcterms:modified xsi:type="dcterms:W3CDTF">2025-05-05T14:47:50Z</dcterms:modified>
</cp:coreProperties>
</file>