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cium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02920" y="548640"/>
            <a:ext cx="420624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Растительные сообщества и взаимосвязи в них.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2920" y="1280160"/>
            <a:ext cx="420624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Растительные сообщества — это группы растений, которые растут вместе и взаимодействуют друг с другом. Взаимосвязи в растительных сообществах включают конкуренцию за ресурсы, симбиоз и взаимопомощь. Эти взаимосвязи определяют структуру и функционирование растительных сообществ. 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828800"/>
            <a:ext cx="73152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растительных сообществ для природы и человека.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743200"/>
            <a:ext cx="64008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Растительные сообщества играют ключевую роль в поддержании биоразнообразия и экологического баланса. Они обеспечивают среду обитания для множества видов растений и животных, участвуют в круговороте веществ и энергии в природе. Кроме того, растительные сообщества имеют большое значение для человека, предоставляя ресурсы для питания, строительства и медицины. 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1828800"/>
            <a:ext cx="54864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изучения растительных сообществ.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292608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изучения растительных сообществ применяются методы наблюдения, описания и эксперимента. Эти методы позволяют выявить видовой состав, структуру и динамику сообществ, а также их взаимосвязи с окружающей средой. Результаты исследований помогают лучше понять экосистемы и разработать меры по их сохранению. 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55448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Наблюдение за растительными сообществами.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37744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Наблюдение за растительными сообществами позволяет изучать видовой состав, структуру и динамику растений. Методы наблюдения включают полевые исследования, учёт численности видов и анализ экологических факторов. Результаты наблюдений помогают понять взаимодействие растений в сообществе и их роль в экосистеме. 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297680" y="731520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Сбор образцов растений.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297680" y="1645920"/>
            <a:ext cx="45720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Сбор образцов растений проводится с соблюдением правил гербарной работы. Необходимо аккуратно срезать или собрать растение, сохраняя его в первоначальном виде. Образцы следует поместить в специальные папки или конверты для дальнейшей идентификации и изучения. 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8288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данных о растительных сообществах.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743200"/>
            <a:ext cx="64008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данных о растительных сообществах включает изучение видового состава, распределения растений и их взаимосвязей. Данные собираются с помощью полевых исследований и анализа существующих научных работ. Результаты анализа позволяют понять структуру и динамику растительных сообществ. 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1828800"/>
            <a:ext cx="54864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Применение знаний о растительных сообществах в жизни.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292608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Знания о растительных сообществах помогают понять взаимосвязи между растениями и окружающей средой. Это важно для сохранения биоразнообразия и устойчивого развития экосистем. Применение этих знаний находит отражение в охране природы, сельском и лесном хозяйстве. 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55448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Понятие растительного сообщества.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37744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Растительное сообщество — это группа растений, которые произрастают совместно на определённой территории и взаимодействуют друг с другом. Оно характеризуется определённым видовым составом и структурой. Растительные сообщества формируются под влиянием климатических условий, почвы и деятельности других организмов. 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11480" y="91440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Виды растительных сообществ.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11480" y="1920240"/>
            <a:ext cx="365760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Растительные сообщества бывают естественными (лес, луг, тундра) и искусственными (парк, сад). Они различаются по видовому составу, структуре и функциям. В сообществах растения взаимодействуют друг с другом и с окружающей средой. 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8288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Факторы, влияющие на растительные сообщества.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743200"/>
            <a:ext cx="64008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растительные сообщества влияют климатические условия, тип почвы и рельеф местности. Также важны взаимодействия между растениями, такие как конкуренция за свет и питательные вещества, а также симбиоз с микроорганизмами. Антропогенные факторы, включая вырубку лесов и загрязнение окружающей среды, тоже оказывают значительное воздействие. 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02920" y="548640"/>
            <a:ext cx="420624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Взаимосвязи между растениями в сообществе.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2920" y="1280160"/>
            <a:ext cx="4206240" cy="17240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Растения в сообществе взаимодействуют друг с другом, образуя сложные взаимосвязи. Они могут конкурировать за свет, воду и питательные вещества, а также сотрудничать, например, создавая благоприятные условия для роста друг друга. Эти взаимодействия определяют структуру и функционирование растительных сообществ. 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55448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растений в сообществе.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37744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Растения играют ключевую роль в сообществе, обеспечивая его стабильность и продуктивность. Они служат источником пищи для животных, участвуют в круговороте веществ и энергии, а также создают условия для существования других организмов. Благодаря фотосинтезу растения преобразуют углекислый газ в кислород, поддерживая баланс в экосистеме. 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18288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растительных сообществ.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2926080"/>
            <a:ext cx="54864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Лес — пример растительного сообщества, где преобладают деревья, кустарники и травы. Луг — ещё одно растительное сообщество, характеризующееся наличием многолетних трав. Болото — уникальное растительное сообщество с особыми условиями влажности и освещения. 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97280" y="164592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человека на растительные сообщества.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28600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Человеческая деятельность оказывает значительное влияние на растительные сообщества. Вырубка лесов, распашка земель и загрязнение окружающей среды приводят к изменению видового состава и структуры растительности. Важно сохранять биоразнообразие и рационально использовать природные ресурсы. 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02920" y="548640"/>
            <a:ext cx="420624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Охрана растительных сообществ.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2920" y="1280160"/>
            <a:ext cx="4206240" cy="19431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Охрана растительных сообществ — важная задача, направленная на сохранение биоразнообразия и устойчивости экосистем. Необходимо рационально использовать природные ресурсы, избегать загрязнения и разрушения мест обитания растений. Совместные усилия государства, общества и каждого человека помогут сохранить красоту и пользу растительного мира. 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2025-05-09T08:39:54Z</dcterms:created>
  <dcterms:modified xsi:type="dcterms:W3CDTF">2025-05-09T08:39:54Z</dcterms:modified>
</cp:coreProperties>
</file>