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cium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image" Target="../media/image-1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95791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200400" y="914400"/>
            <a:ext cx="5486400" cy="86290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Растительный и животный мир России. 8 класс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200400" y="1828800"/>
            <a:ext cx="5486400" cy="12858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Россия обладает богатым и разнообразным растительным и животным миром. Здесь можно встретить уникальные виды флоры и фауны, адаптированные к различным климатическим зонам. От тайги до степей, от тундры до горных вершин — каждый регион России предлагает свои природные сокровища. </a:t>
            </a:r>
            <a:endParaRPr lang="en-US"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57200" y="457200"/>
            <a:ext cx="54864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Охрана природы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457200" y="1371600"/>
            <a:ext cx="5486400" cy="12858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Охрана природы — важная задача для сохранения биоразнообразия России. Необходимо бережно относиться к окружающей среде, чтобы защитить уникальные виды растений и животных. Совместные усилия государства, общества и каждого человека помогут сохранить природное наследие страны. 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3200400" y="457200"/>
            <a:ext cx="59436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Национальные парки России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4114800" y="1371600"/>
            <a:ext cx="4572000" cy="17240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Национальные парки России — это уникальные природные территории, где сохраняются редкие виды растений и животных. Они играют важную роль в поддержании экологического баланса и предоставляют возможности для экологического туризма и образования. Посетители могут насладиться красотой нетронутой природы и узнать больше о биоразнообразии нашей страны. 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280160" y="1645920"/>
            <a:ext cx="64008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Заповедники и их роль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1280160" y="2286000"/>
            <a:ext cx="6400800" cy="12858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Заповедники — это особо охраняемые природные территории, где сохраняется естественное состояние экосистем. Они играют ключевую роль в сохранении биоразнообразия и редких видов растений и животных. Заповедники способствуют изучению и восстановлению природных процессов, обеспечивая экологический баланс и устойчивость окружающей среды. </a:t>
            </a:r>
            <a:endParaRPr lang="en-US" sz="15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82946" y="0"/>
            <a:ext cx="3861054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228600" y="457200"/>
            <a:ext cx="45720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Влияние человека на природу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228600" y="1371600"/>
            <a:ext cx="4572000" cy="15049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Человеческая деятельность оказывает значительное влияние на природу. Вырубка лесов, загрязнение водоёмов и атмосферы, распашка земель — всё это приводит к изменению естественных экосистем. Важно осознавать последствия наших действий и стремиться к устойчивому развитию. </a:t>
            </a:r>
            <a:endParaRPr lang="en-US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280160" y="1645920"/>
            <a:ext cx="64008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Экологические проблемы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1280160" y="2286000"/>
            <a:ext cx="6400800" cy="8477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ctr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Россия сталкивается с рядом экологических проблем, включая загрязнение воздуха и воды, вырубку лесов и исчезновение некоторых видов растений и животных. Важно принимать меры по сохранению окружающей среды для будущих поколений. </a:t>
            </a:r>
            <a:endParaRPr lang="en-US" sz="1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95791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200400" y="914400"/>
            <a:ext cx="54864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Сохранение биоразнообразия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200400" y="1828800"/>
            <a:ext cx="5486400" cy="10668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Сохранение биоразнообразия — важная задача для поддержания экологического баланса. Необходимо принимать меры по охране редких и исчезающих видов растений и животных. Каждый может внести свой вклад, бережно относясь к окружающей среде. 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57200" y="457200"/>
            <a:ext cx="54864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Разнообразие растительного мира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457200" y="1371600"/>
            <a:ext cx="5486400" cy="12858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Растительный мир России поражает своим разнообразием: от суровых тундр до жарких субтропиков, от хвойных лесов до степей и полупустынь. Здесь можно встретить уникальные виды растений, адаптированные к различным климатическим условиям. Богатство флоры отражает многообразие природных зон страны. 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82946" y="0"/>
            <a:ext cx="3861054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228600" y="457200"/>
            <a:ext cx="45720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Типы растительности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228600" y="1371600"/>
            <a:ext cx="4572000" cy="17240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России представлены различные типы растительности: тайга, смешанные и широколиственные леса, лесостепи, степи, полупустыни и пустыни. Каждый тип характеризуется определённым набором растений, адаптированных к климатическим условиям и почве. Это разнообразие создаёт уникальную экосистему и поддерживает биологическое разнообразие страны. 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57200" y="457200"/>
            <a:ext cx="54864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Животные леса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457200" y="1371600"/>
            <a:ext cx="5486400" cy="8477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Леса России — дом для множества животных. Здесь обитают медведи, волки, лисы, олени, лоси и многие другие виды. Богатство и разнообразие животного мира делают леса уникальными экосистемами. 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95791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200400" y="914400"/>
            <a:ext cx="54864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Степная фауна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200400" y="1828800"/>
            <a:ext cx="5486400" cy="84772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Степная фауна России богата и разнообразна. Здесь обитают антилопы, суслики, тушканчики, степные волки и лисы. Птицы представлены дрофами, жаворонками и орлами. 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57200" y="457200"/>
            <a:ext cx="54864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Тундровые обитатели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457200" y="1371600"/>
            <a:ext cx="5486400" cy="106680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тундре обитают северные олени, песцы, лемминги и полярные совы. Эти животные приспособились к суровым условиям: густой мех защищает от холода, а острые когти и рога помогают добывать пищу. Тундра — дом для уникальных видов, которые выживают в этом непростом климате. 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82946" y="0"/>
            <a:ext cx="3861054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228600" y="457200"/>
            <a:ext cx="45720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Птицы России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228600" y="1371600"/>
            <a:ext cx="4572000" cy="15049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Птицы России — это удивительное разнообразие видов, от маленьких колибри до величественных орлов. Они играют ключевую роль в экосистеме, способствуя распространению семян и поддержанию баланса в природе. Изучение птиц помогает понять богатство и уникальность живой природы нашей страны. 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457200" y="457200"/>
            <a:ext cx="54864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Водные жители </a:t>
            </a:r>
            <a:endParaRPr lang="en-US" sz="1500" dirty="0"/>
          </a:p>
        </p:txBody>
      </p:sp>
      <p:sp>
        <p:nvSpPr>
          <p:cNvPr id="4" name="Text 1"/>
          <p:cNvSpPr txBox="1"/>
          <p:nvPr/>
        </p:nvSpPr>
        <p:spPr>
          <a:xfrm>
            <a:off x="457200" y="1371600"/>
            <a:ext cx="5486400" cy="1504950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20202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российских водоёмах обитают разнообразные водные жители: от микроскопических планктонных организмов до крупных рыб и млекопитающих. Здесь можно встретить щуку, окуня, лосося, а также уникальных представителей фауны, таких как нерпа и речной бобр. Водные экосистемы играют ключевую роль в поддержании биоразнообразия страны. 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895791" cy="514807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200400" y="914400"/>
            <a:ext cx="5486400" cy="526703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225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Редкие и исчезающие виды </a:t>
            </a:r>
            <a:endParaRPr lang="en-US" sz="1500" dirty="0"/>
          </a:p>
        </p:txBody>
      </p:sp>
      <p:sp>
        <p:nvSpPr>
          <p:cNvPr id="5" name="Text 1"/>
          <p:cNvSpPr txBox="1"/>
          <p:nvPr/>
        </p:nvSpPr>
        <p:spPr>
          <a:xfrm>
            <a:off x="3200400" y="1828800"/>
            <a:ext cx="5486400" cy="1285875"/>
          </a:xfrm>
          <a:prstGeom prst="rect">
            <a:avLst/>
          </a:prstGeom>
          <a:noFill/>
          <a:ln/>
        </p:spPr>
        <p:txBody>
          <a:bodyPr wrap="square" lIns="95250" tIns="95250" rIns="95250" bIns="95250" rtlCol="0" anchor="t">
            <a:spAutoFit/>
          </a:bodyPr>
          <a:lstStyle/>
          <a:p>
            <a:pPr algn="l" indent="0" marL="0">
              <a:lnSpc>
                <a:spcPct val="92000"/>
              </a:lnSpc>
              <a:spcBef>
                <a:spcPts val="375"/>
              </a:spcBef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Редкие и исчезающие виды — это животные и растения, численность которых сокращается из-за деятельности человека. Сохранение этих видов — важная задача, требующая совместных усилий государства и общества. Защита редких и исчезающих видов способствует сохранению биоразнообразия России. 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2025-05-10T08:44:35Z</dcterms:created>
  <dcterms:modified xsi:type="dcterms:W3CDTF">2025-05-10T08:44:35Z</dcterms:modified>
</cp:coreProperties>
</file>