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— это процесс искусственного отбора, направленный на получение штаммов с нужными свойствами. Она позволяет улучшить полезные характеристики микроорганизмов, такие как продуктивность, устойчивость к неблагоприятным условиям и способность к биодеградации. Селекция играет ключевую роль в биотехнологии, медицине и сельском хозяйстве.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для производства антибиотиков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направлена на получение микроорганизмов, способных продуцировать антибиотики. Цель селекции — отбор штаммов с высокой антибиотической активностью и стабильностью. Методы селекции включают мутагенез, отбор и гибридизацию.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для получения ферментов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направлена на получение микроорганизмов, способных продуцировать необходимые ферменты. Отбор ведётся по активности и стабильности синтеза ферментов. Методы селекции включают мутагенез, гибридизацию и отбор штаммов с нужными свойствами.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для создания биоудобрений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позволяет создавать биоудобрения, адаптированные к различным условиям. Биоудобрения способствуют улучшению плодородия почвы и повышению урожайности. Они экологически безопасны и эффективны в долгосрочной перспективе.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селекции микроорганизмов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требует соблюдения этических норм, чтобы избежать негативных последствий для окружающей среды и здоровья человека. Важно учитывать потенциальные риски и пользу при выборе объектов и методов селекции. Необходимо ответственно подходить к использованию генетически модифицированных микроорганизмов.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селекции микроорганизмов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открывает новые горизонты в биотехнологии. Перспективные направления — создание более эффективных биопрепаратов, разработка новых методов генной инженерии и получение биоэнергии. Исследования в этой области обещают прорыв в медицине, сельском хозяйстве и экологии.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1828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выводы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2743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селекции микроорганизмов были получены штаммы с улучшенными свойствами, что позволило повысить эффективность биотехнологических процессов. Основные выводы: селекция — ключевой метод в создании новых микроорганизмов; она открывает широкие перспективы для развития различных отраслей промышленности и медицины. Таким образом, селекция микроорганизмов является важным направлением современной биотехнологии.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цели селекции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— это процесс искусственного отбора штаммов с нужными свойствами. Цели селекции: получение микроорганизмов, способных производить ценные вещества, повышение устойчивости к неблагоприятным условиям и патогенам. Селекция играет ключевую роль в биотехнологии и медицине.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селекции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микроорганизмов включает методы отбора, гибридизации и мутагенеза. Отбор позволяет выделить штаммы с нужными свойствами. Гибридизация и мутагенез способствуют созданию новых микроорганизмов.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 фенотипическим признакам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по фенотипическим признакам — это метод селекции, основанный на выборе микроорганизмов с определёнными внешними характеристиками. Он позволяет быстро получить культуры с нужными свойствами, такими как цвет, форма колоний или скорость роста. Этот метод широко используется в биотехнологии для производства ферментов, антибиотиков и других биологически активных веществ.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маркеры и их использование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маркеры — это определённые участки ДНК, которые позволяют идентифицировать организмы с нужными свойствами. Они используются для отбора микроорганизмов с желаемыми характеристиками в процессе селекции. Анализ генетических маркеров ускоряет и повышает точность селекционных работ.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и его роль в селекции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— это процесс возникновения мутаций, случайных изменений в генетическом материале. В селекции микроорганизмов мутагенез используется для получения новых штаммов с полезными свойствами. Это позволяет ускорить процесс создания микроорганизмов, адаптированных к определённым условиям и задачам.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рекомбинации ДНК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ДНК позволяет создавать новые комбинации генетического материала. Это способствует появлению микроорганизмов с желаемыми свойствами. Метод широко используется в селекции микроорганизмов.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селекционных проектов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селекции микроорганизмов для производства антибиотиков позволил создать более эффективные и безопасные препараты. Селекция дрожжей для хлебопекарной промышленности привела к улучшению качества и увеличению срока хранения хлеба. Разработка генетически модифицированных микроорганизмов для очистки окружающей среды показала высокую эффективность в борьбе с загрязнениями.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097280"/>
            <a:ext cx="41148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селекции в биотехнологии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103120"/>
            <a:ext cx="4114800" cy="19431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в биотехнологии применяется для создания микроорганизмов с нужными свойствами. Это позволяет разрабатывать новые лекарства, улучшать качество продуктов питания и создавать эффективные биотехнологии в различных отраслях. Благодаря селекции мы можем получать микроорганизмы, способные решать важные задачи в науке и промышленности.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2025-05-05T05:32:36Z</dcterms:created>
  <dcterms:modified xsi:type="dcterms:W3CDTF">2025-05-05T05:32:36Z</dcterms:modified>
</cp:coreProperties>
</file>