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371600"/>
            <a:ext cx="4114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194560"/>
            <a:ext cx="41148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— наименьший и самый холодный из океанов. Он покрыт льдами круглый год, что делает его уникальным и труднодоступным для исследования. Воды океана богаты рыбой, а также являются средой обитания уникальных морских животных.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пути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7432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пути Северного Ледовитого океана включают морские маршруты, проходящие через арктические воды. Они имеют стратегическое значение для судоходства и обеспечивают связь между различными регионами. Важными транспортными узлами являются порты и ледоколы, обеспечивающие безопасность и эффективность перевозок.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рекреация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в регионе Северного Ледовитого океана развивается благодаря уникальным природным достопримечательностям, таким как северное сияние и арктические ландшафты. Рекреационная деятельность включает круизы по арктическим морям и экспедиции к удалённым островам. Туристы могут познакомиться с культурой коренных народов Севера.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— важная транспортная артерия, соединяющая Европу, Азию и Америку. Здесь сосредоточены значительные запасы природных ресурсов, таких как нефть и газ. Океан играет ключевую роль в поддержании климата планеты.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2801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отношения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играет ключевую роль в международных отношениях, являясь объектом территориальных споров между приарктическими государствами. Вопросы судоходства, рыболовства и разработки природных ресурсов в его акватории определяют сотрудничество и конкуренцию между странами. Международное право регулирует использование океана, подчёркивая важность дипломатии для поддержания стабильности в регионе.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изучения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7432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остаётся малоизученным, что открывает широкие перспективы для дальнейших исследований. Изучение океана позволит лучше понять его климатические процессы и влияние на глобальные изменения. Новые данные помогут разработать стратегии сохранения уникальной экосистемы региона.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— уникальный природный объект, играющий ключевую роль в глобальной климатической системе. Его изучение имеет важное значение для понимания изменений климата и сохранения биоразнообразия. Дальнейшие исследования помогут разработать стратегии устойчивого развития и сохранения экосистемы океана.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расположен в северном полушарии. Он омывает берега Евразии, Северной Америки и многочисленные острова. Его границы определяются Арктическим бассейном и окружающими материками.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2801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погода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Северного Ледовитого океана характеризуется низкими температурами и сильными колебаниями погоды. Здесь преобладают арктические воздушные массы, что обуславливает суровые зимы и прохладное лето. Погодные условия могут быстро меняться, включая частые штормы и туманы.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55448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режим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560320"/>
            <a:ext cx="54864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Гидрологический режим Северного Ледовитого океана характеризуется низкими температурами воды, наличием многолетних льдов и сезонными колебаниями уровня моря. Тёплые течения влияют на климат и биологическое разнообразие региона, определяя условия для морских организмов. Изучение гидрологического режима помогает прогнозировать изменения в экосистеме и разрабатывать стратегии устойчивого использования ресурсов океана.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5486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фауна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46304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Северного Ледовитого океана представлена преимущественно водорослями, а фауна — моржами, тюленями, белыми медведями и разнообразными видами рыб. В холодных водах обитают уникальные адаптированные организмы, играющие важную роль в экосистеме региона.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обладает богатыми природными ресурсами. Здесь встречаются значительные запасы нефти и газа, а также месторождения других полезных ископаемых. Кроме того, океан предоставляет возможности для рыболовства и добычи морепродуктов.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открытия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— объект интенсивных исследований. Учёные проводят экспедиции для изучения климата, морской флоры и фауны, геологических процессов. Открытия помогают лучше понять уникальные экосистемы и изменения, происходящие в океане.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18288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274320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сталкивается с рядом экологических проблем, включая таяние льдов из-за изменения климата, загрязнение от нефтяных разработок и рыболовства, а также угрозу биоразнообразию из-за глобального потепления. Эти факторы требуют немедленного внимания и совместных усилий для сохранения уникальной экосистемы океана.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12801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климат планеты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201168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играет ключевую роль в регуляции климата планеты. Он влияет на глобальные температурные режимы и погодные условия. Изменения в состоянии океана могут иметь серьёзные последствия для климата Земли.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2025-05-01T08:50:46Z</dcterms:created>
  <dcterms:modified xsi:type="dcterms:W3CDTF">2025-05-01T08:50:46Z</dcterms:modified>
</cp:coreProperties>
</file>