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растений. Экологические факторы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8229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обитают в различных средах: наземных, водных, почвенных. На них влияют экологические факторы, такие как свет, температура, влажность, состав почвы и воздуха. Понимание этих факторов помогает изучать и сохранять растительный мир.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растений с другими организмами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взаимодействуют с другими организмами, образуя сложные экосистемы. Они могут быть как продуцентами, производящими органическое вещество, так и участниками пищевых цепей. Взаимосвязи растений с животными, грибами и микроорганизмами играют ключевую роль в поддержании биоразнообразия и устойчивости экосистем.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различных сред обитания растений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— среда обитания множества растений, где они находят укрытие и получают достаточно света для фотосинтеза. Пустыни — экстремальная среда с ограниченным количеством воды и высокими температурами, где растения адаптированы к засухе. Водные экосистемы, такие как озёра и реки, предоставляют растениям доступ к влаге и питательным веществам, но требуют устойчивости к погружению и изменениям уровня воды.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экзотические среды обитания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экзотические среды обитания — это уникальные экосистемы, которые отличаются особыми климатическими условиями и биологическим разнообразием. Они включают в себя тропические леса, высокогорные плато, мангровые заросли и коралловые рифы. Эти среды играют ключевую роль в сохранении редких видов растений и животных.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30175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факторов на рост и развитие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6576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факторы, такие как свет, вода и питательные вещества, оказывают значительное влияние на рост и развитие растений. Оптимальные условия среды способствуют активному росту, в то время как недостаток или избыток факторов могут замедлить или нарушить развитие. Понимание этих взаимосвязей помогает оптимизировать условия выращивания растений.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растений от неблагоприятных факторов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сталкиваются с различными неблагоприятными факторами, такими как засуха, холод, болезни и вредители. Для защиты от этих факторов растения развивают адаптационные механизмы, включая изменение физиологических процессов и морфологические адаптации. Человек также играет важную роль в защите растений, применяя агротехнические приёмы и биологические методы борьбы.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изучения среды обитания растений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среды обитания растений открывает перспективы для понимания их потребностей и адаптации. Это позволяет разрабатывать эффективные стратегии охраны и восстановления экосистем. Глубокий анализ среды способствует выявлению ключевых факторов, влияющих на рост и развитие растений.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среды обитания растений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растений — это совокупность условий, в которых они растут и развиваются. Она включает в себя климатические факторы, тип почвы, рельеф, освещённость и другие условия. Понимание среды обитания помогает определить потребности растений и разработать эффективные методы их выращивания и защиты.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среды обитания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растений включает в себя атмосферу, почву и водные ресурсы. Эти компоненты обеспечивают растения необходимыми условиями для роста и развития. Взаимодействие с окружающей средой определяет их адаптацию и выживаемость.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экологический фактор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один из ключевых экологических факторов, влияющих на жизнь растений. Интенсивность и качество света определяют процессы фотосинтеза, роста и развития растений. Различные виды растений имеют свои требования к освещённости, что важно учитывать при создании условий для их выращивания.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влияние на растения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играет ключевую роль в жизни растений, влияя на их рост, развитие и метаболизм. Высокие температуры могут привести к обезвоживанию и повреждению клеток, в то время как низкие температуры замедляют жизненные процессы и могут вызвать гибель растений. Оптимальный температурный режим способствует здоровому росту и процветанию растений.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 и воздуха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 и воздуха — ключевые факторы, влияющие на рост и развитие растений. Оптимальная влажность обеспечивает нормальное функционирование клеток и обмен веществ. Избыток или недостаток влаги могут привести к гибели растений.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её роль в жизни растений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8229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сложная система, которая обеспечивает растения питательными веществами и водой. Она играет ключевую роль в росте и развитии растений, влияя на их здоровье и урожайность. Качество почвы определяет, какие растения смогут выжить в данной среде.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антропогенных факторов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— это воздействие человека на окружающую среду. Они могут быть как положительными, так и отрицательными. Негативное влияние проявляется в загрязнении воздуха, воды и почвы, вырубке лесов, что нарушает естественные экосистемы и угрожает биоразнообразию. Положительные факторы включают создание заповедников, внедрение экологически чистых технологий, что способствует сохранению природных ресурсов и поддержанию экологического баланса.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 к среде обитания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адаптируются к среде обитания через морфологические, физиологические и поведенческие изменения. Адаптация включает в себя развитие корневой системы, способность к фотосинтезу и реакции на внешние стимулы. Эти механизмы позволяют растениям выживать и успешно размножаться в различных условиях.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2025-05-07T07:11:39Z</dcterms:created>
  <dcterms:modified xsi:type="dcterms:W3CDTF">2025-05-07T07:11:39Z</dcterms:modified>
</cp:coreProperties>
</file>