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notesMasterIdLst>
    <p:notesMasterId r:id="rId17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20" Type="http://schemas.openxmlformats.org/officeDocument/2006/relationships/theme" Target="theme/theme1.xml"/><Relationship Id="rId2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esentacium_MASTER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5-image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5-image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82946" y="0"/>
            <a:ext cx="3861054" cy="514807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2920" y="548640"/>
            <a:ext cx="420624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Среды обитания 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502920" y="1280160"/>
            <a:ext cx="4206240" cy="128587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Среды обитания включают наземно-воздушную, водную, почвенную и организменную. Каждая среда имеет свои уникальные условия и приспособления для жизни организмов. Изучение сред обитания помогает понять разнообразие и взаимодействие живых существ. </a:t>
            </a:r>
            <a:endParaRPr lang="en-US" sz="1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97280" y="1645920"/>
            <a:ext cx="73152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Охрана и сохранение сред обитания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914400" y="2286000"/>
            <a:ext cx="7315200" cy="84772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Охрана сред обитания — важная задача для сохранения биоразнообразия. Необходимо защищать естественные места обитания животных и растений от разрушения и загрязнения. Только так можно обеспечить устойчивое существование экосистем. 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82946" y="0"/>
            <a:ext cx="3861054" cy="514807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2920" y="548640"/>
            <a:ext cx="4206240" cy="86290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сред обитания по ключевым факторам 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502920" y="1280160"/>
            <a:ext cx="4206240" cy="19431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Различные среды обитания отличаются по температуре, освещённости, влажности и наличию ресурсов. В водной среде меньше света и больше растворенных веществ, чем в наземно-воздушной. Почвенная среда характеризуется высокой плотностью и недостатком света, а наземно-воздушная — разнообразием условий и значительными колебаниями температуры. </a:t>
            </a:r>
            <a:endParaRPr lang="en-US" sz="1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400" y="1554480"/>
            <a:ext cx="73152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сред обитания в биосфере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914400" y="2377440"/>
            <a:ext cx="7315200" cy="128587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Среды обитания играют ключевую роль в биосфере, обеспечивая условия для существования и развития разнообразных организмов. Они включают в себя атмосферу, гидросферу и литосферу, каждая из которых имеет свои уникальные характеристики и поддерживает определённые виды жизни. Взаимодействие между организмами и их средой обитания определяет биологическое разнообразие и устойчивость экосистем. 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2895791" cy="514807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83280" y="1828800"/>
            <a:ext cx="54864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изучения сред обитания 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3383280" y="2926080"/>
            <a:ext cx="5486400" cy="128587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сред обитания помогает понять, как живые организмы адаптируются к различным условиям. Это знание важно для сохранения биоразнообразия и поддержания экологического баланса. Понимание сред обитания способствует бережному отношению к природе и рациональному использованию её ресурсов. 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97280" y="1645920"/>
            <a:ext cx="7315200" cy="86290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Практическое применение знаний о средах обитания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914400" y="2286000"/>
            <a:ext cx="7315200" cy="10668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Знания о средах обитания помогают понять, как живые организмы приспосабливаются к различным условиям. Это знание важно для сохранения биоразнообразия и поддержания экологического баланса. Применение этих знаний способствует рациональному использованию природных ресурсов. 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7200" y="2743200"/>
            <a:ext cx="82296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 и обобщение темы «Среды обитания»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457200" y="3657600"/>
            <a:ext cx="8229600" cy="84772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ходе изучения темы «Среды обитания» мы рассмотрели различные экосистемы и их особенности. Выяснили, как живые организмы приспосабливаются к условиям окружающей среды. Подведём итоги и закрепим полученные знания. 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97280" y="1645920"/>
            <a:ext cx="73152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Наземно-воздушная среда обитания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914400" y="2286000"/>
            <a:ext cx="7315200" cy="84772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Наземно-воздушная среда обитания характеризуется наличием воздуха и твёрдой поверхности. Здесь обитают разнообразные организмы, приспособленные к жизни в этих условиях. В этой среде важны такие факторы, как температура, влажность и наличие кислорода. </a:t>
            </a:r>
            <a:endParaRPr lang="en-US" sz="1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400" y="1554480"/>
            <a:ext cx="73152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Водная среда обитания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914400" y="2377440"/>
            <a:ext cx="7315200" cy="84772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Водная среда обитания характеризуется высокой плотностью и вязкостью. В ней обитают разнообразные организмы: от микроскопических водорослей до крупных рыб и млекопитающих. Вода обеспечивает уникальные условия для жизни и является домом для множества видов. </a:t>
            </a:r>
            <a:endParaRPr lang="en-US" sz="1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400" y="1828800"/>
            <a:ext cx="73152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Почвенная среда обитания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914400" y="2743200"/>
            <a:ext cx="6400800" cy="128587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Почвенная среда обитания характеризуется плотной структурой, отсутствием света и наличием специфических условий для жизни микроорганизмов и мелких животных. Здесь обитают дождевые черви, кроты, личинки насекомых и другие организмы, приспособленные к жизни в почве. Эта среда играет важную роль в круговороте веществ и поддержании плодородия земли. </a:t>
            </a:r>
            <a:endParaRPr lang="en-US"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7200" y="457200"/>
            <a:ext cx="82296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Организменная среда обитания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457200" y="1371600"/>
            <a:ext cx="8229600" cy="84772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Организменная среда обитания — это среда, образуемая внутри другого живого организма. Здесь организмы находят пищу и укрытие, но также сталкиваются с конкуренцией и воздействием хозяина. Приспособленность к условиям этой среды — ключ к выживанию. 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400" y="1554480"/>
            <a:ext cx="73152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обитателей разных сред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914400" y="2377440"/>
            <a:ext cx="7315200" cy="62865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водной среде обитают рыбы, дельфины и водоросли. В наземно-воздушной среде живут птицы, звери и насекомые. В почве обитают дождевые черви, кроты и бактерии. 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82946" y="0"/>
            <a:ext cx="3861054" cy="514807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2920" y="548640"/>
            <a:ext cx="4206240" cy="86290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Адаптации организмов к среде обитания 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502920" y="1280160"/>
            <a:ext cx="4206240" cy="128587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Организмы адаптируются к среде обитания, чтобы выжить и успешно размножаться. Адаптации могут быть морфологическими, физиологическими и поведенческими. Примеры адаптаций: маскировочная окраска, терморегуляция, миграция. 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97280" y="1645920"/>
            <a:ext cx="73152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Взаимосвязи организмов в среде обитания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914400" y="2286000"/>
            <a:ext cx="7315200" cy="62865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Организмы взаимодействуют друг с другом и с окружающей средой. Взаимосвязи могут быть как полезными, так и вредными. Понимание этих взаимосвязей помогает изучать и сохранять природу. 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2895791" cy="514807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83280" y="1828800"/>
            <a:ext cx="54864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человека на среды обитания 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3383280" y="2926080"/>
            <a:ext cx="5486400" cy="128587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Человек оказывает значительное влияние на среды обитания, изменяя их в процессе своей деятельности. Это может приводить к негативным последствиям для живых организмов и экосистем. Важно осознавать ответственность за сохранение природных ресурсов и поддержание экологического баланса. 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2025-05-05T14:53:39Z</dcterms:created>
  <dcterms:modified xsi:type="dcterms:W3CDTF">2025-05-05T14:53:39Z</dcterms:modified>
</cp:coreProperties>
</file>