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cium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свойства экосистемы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состоит из биотических (живые организмы) и абиотических (неживые факторы) компонентов. Свойства экосистемы включают устойчивость, способность к саморегуляции и обмен веществ между организмами и окружающей средой. Структура экосистемы определяется взаимодействием популяций, сообществ, биомов и экосистем. 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экосистему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экосистему влияют природные факторы, такие как климат и рельеф, а также антропогенные — деятельность человека, загрязнение окружающей среды. Взаимодействие этих факторов определяет стабильность и развитие экосистемы. 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— это физические и химические условия окружающей среды, которые влияют на живые организмы. К ним относятся температура, влажность, освещённость, состав почвы и воды. Эти факторы определяют распределение и численность видов в экосистеме.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Биотические факторы — это взаимодействия между организмами в экосистеме. Они включают конкуренцию за ресурсы, хищничество, симбиоз и другие формы межвидовых отношений. Эти факторы играют ключевую роль в формировании структуры и функционировании экосистем. 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27432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3474720"/>
            <a:ext cx="7315200" cy="8477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 — это влияние человеческой деятельности на экосистему. Они могут быть как положительными, так и отрицательными. Важно учитывать их при анализе и сохранении экологического баланса. 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экосистемах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подвержены изменениям под воздействием природных и антропогенных факторов. Изменения могут включать в себя колебания численности популяций, сдвиги в структуре сообществ и нарушения в функционировании экосистем. Понимание этих процессов важно для сохранения биоразнообразия и устойчивости экосистем. 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сохранение экосистем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и сохранение экосистем — ключевые задачи для поддержания биоразнообразия и устойчивости окружающей среды. Необходимо проводить мероприятия по реабилитации повреждённых участков, восстанавливать естественные процессы и защищать природные ресурсы. Сотрудничество государства, бизнеса и общества способствует успешному решению этих задач. 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экосистемы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совокупность живых организмов и неживых компонентов их окружающей среды, взаимодействующих как единое функциональное целое. В экосистеме происходит обмен веществ и энергии между организмами и их окружением. Каждая экосистема имеет свою структуру и свойства, которые определяют её устойчивость и способность к саморегуляции. 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36576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экосистемы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64592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состоит из биотических компонентов: растений, животных, микроорганизмов, и абиотических компонентов: воздуха, воды, почвы, солнечного света. Эти компоненты взаимодействуют между собой, образуя устойчивую и саморегулирующуюся систему. Каждый элемент вносит свой вклад в поддержание баланса и функционирование экосистемы. 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7200" y="4572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Продуценты, консументы, редуценты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7200" y="1371600"/>
            <a:ext cx="54864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— организмы, производящие органическое вещество из неорганических соединений. Консументы — потребители органического вещества продуцентов и других консументов. Редуценты — организмы, разлагающие органические соединения до неорганических веществ. 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2286000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потоки в экосистеме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2926080"/>
            <a:ext cx="5486400" cy="15049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потоки в экосистеме представляют собой движение энергии через различные трофические уровни. Они включают передачу энергии от продуцентов к консументам и далее к редуцентам, обеспечивая жизнедеятельность всех организмов в экосистеме. Эти потоки поддерживают биологическое разнообразие и устойчивость экосистемы. 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сети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сети — это взаимосвязанные цепочки передачи энергии и веществ между организмами в экосистеме. Они показывают, как энергия и питательные вещества перемещаются от продуцентов к консументам и далее к редуцентам. Эти взаимодействия определяют структуру и функционирование экосистемы. 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7160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и продуктивность экосистемы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2286000"/>
            <a:ext cx="45720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экосистемы — это общая масса живых организмов, населяющих данную территорию. Продуктивность экосистемы отражает скорость образования биомассы в единицу времени. Эти показатели важны для оценки состояния и устойчивости экосистемы. 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80160" y="182880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80160" y="2468880"/>
            <a:ext cx="6400800" cy="12858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разнообразие — ключевой элемент экосистемы, обеспечивающий её устойчивость и функционирование. Оно включает в себя множество видов растений, животных и микроорганизмов, а также генетическое разнообразие внутри каждого вида. Сохранение биологического разнообразия — важная задача для поддержания здоровья экосистемы.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57600" y="27432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и стабильность экосистемы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57600" y="1137225"/>
            <a:ext cx="4572000" cy="17240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экосистемы — это её способность противостоять внешним воздействиям и восстанавливаться после них. Стабильность экосистемы проявляется в поддержании баланса между её компонентами и сохранении основных функций. Факторы, влияющие на устойчивость и стабильность экосистемы, включают климат, биологическое разнообразие и антропогенное воздействие. 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2025-05-07T07:30:20Z</dcterms:created>
  <dcterms:modified xsi:type="dcterms:W3CDTF">2025-05-07T07:30:20Z</dcterms:modified>
</cp:coreProperties>
</file>