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cium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0" y="2194560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Топливо (нефть, уголь, метан).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57200" y="3108960"/>
            <a:ext cx="45720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Топливо, такое как нефть, уголь и метан, является основным источником энергии для промышленности и транспорта. При сжигании этих видов топлива выделяются вредные вещества, загрязняющие воздух. Для предотвращения загрязнения необходимо использовать более экологичные источники энергии и совершенствовать технологии сжигания. 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37160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очистки выбросов угольных электростанций.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286000"/>
            <a:ext cx="68580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очистки выбросов угольных электростанций включают электрофильтры, скрубберы и тканевые фильтры. Эти методы позволяют улавливать твёрдые частицы и снижать концентрацию вредных веществ в воздухе. Современные системы очистки повышают экологичность производства. 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0" y="2194560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сокращения выбросов метана.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57200" y="3108960"/>
            <a:ext cx="45720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сокращения выбросов метана включают: * оптимизацию процессов добычи и транспортировки; * использование современных технологий и оборудования; * внедрение систем мониторинга и контроля. 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37160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возобновляемых источников энергии.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286000"/>
            <a:ext cx="68580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энергии, такие как солнечная и ветровая энергия, являются экологически чистыми альтернативами традиционным видам топлива. Они способствуют снижению выбросов вредных веществ в атмосферу и помогают бороться с загрязнением воздуха. Использование возобновляемых источников энергии — важный шаг на пути к устойчивому развитию и сохранению окружающей среды. 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86400" y="274320"/>
            <a:ext cx="347472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энергоэффективности.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5486400" y="1371600"/>
            <a:ext cx="3474720" cy="19431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энергоэффективности — ключевой фактор в снижении негативного воздействия на окружающую среду. Оптимизация использования топлива позволяет сократить выбросы вредных веществ в атмосферу. Внедрение энергосберегающих технологий способствует сохранению природных ресурсов. 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37160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международного сотрудничества в борьбе с загрязнением воздуха.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286000"/>
            <a:ext cx="68580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играет ключевую роль в борьбе с загрязнением воздуха. Совместные усилия стран позволяют обмениваться опытом, разрабатывать и внедрять эффективные технологии очистки воздуха. Координация действий на международном уровне способствует снижению выбросов вредных веществ и улучшению качества окружающей среды. 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45720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экологически чистых технологий.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1371600"/>
            <a:ext cx="54864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 чистые технологии открывают новые горизонты в энергетике и транспорте. Внедрение возобновляемых источников энергии и электромобилей снизит зависимость от ископаемого топлива и уменьшит выбросы вредных веществ в атмосферу. Развитие технологий переработки отходов и улучшение систем очистки воздуха способствуют созданию более здоровой окружающей среды. 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645920"/>
            <a:ext cx="6400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воздуха.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468880"/>
            <a:ext cx="64008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— серьёзная проблема, вызванная выбросами вредных веществ в атмосферу. Это приводит к ухудшению качества жизни и негативно сказывается на здоровье людей и окружающей среде. Для предотвращения загрязнения воздуха необходимо использовать более экологичные виды топлива и внедрять технологии очистки выбросов. 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4572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загрязнения воздуха.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137160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 воздуха — промышленные предприятия, транспорт, тепловые электростанции. В атмосферу попадают вредные вещества, такие как углекислый газ, оксиды азота и серы, тяжёлые металлы. Эти выбросы негативно влияют на здоровье людей и окружающую среду. 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645920"/>
            <a:ext cx="64008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загрязнения воздуха на здоровье и окружающую среду.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468880"/>
            <a:ext cx="64008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негативно влияет на здоровье людей, вызывая респираторные заболевания и аллергии. Оно также наносит ущерб окружающей среде, загрязняя почву и водоёмы. Для предотвращения загрязнения необходимо использовать более экологичные виды топлива и внедрять технологии очистки выбросов. 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4320" y="2286000"/>
            <a:ext cx="36576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как источник загрязнения.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74320" y="3657600"/>
            <a:ext cx="82296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— один из основных источников загрязнения окружающей среды. При добыче и транспортировке нефти происходят утечки, которые приводят к загрязнению почвы и водоёмов. Сжигание нефти и нефтепродуктов в атмосферу выделяет вредные вещества. 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как источник загрязнения.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37744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— один из основных источников загрязнения воздуха. При его сжигании выделяются вредные вещества, такие как диоксид серы и углекислый газ. Эти выбросы негативно влияют на окружающую среду и здоровье людей. Для снижения загрязнения необходимо использовать более экологичные методы добычи и сжигания угля. 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0" y="2194560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и его роль в загрязнении воздуха.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57200" y="3108960"/>
            <a:ext cx="45720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— один из основных парниковых газов, способствующих глобальному потеплению. Он выделяется при добыче и транспортировке угля, нефти и природного газа. Снижение выбросов метана — важный шаг в борьбе с загрязнением воздуха и изменением климата. 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загрязнения воздуха для экосистем.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377440"/>
            <a:ext cx="73152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приводит к кислотным дождям, которые наносят вред растениям и почве. Токсичные вещества в воздухе могут вызвать заболевания у животных и людей. Загрязнённый воздух снижает биоразнообразие и нарушает естественные экосистемы. 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45720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снижения выбросов от нефти.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1371600"/>
            <a:ext cx="54864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технологий очистки выбросов. Внедрение систем фильтрации на нефтеперерабатывающих заводах. Переход на более экологичные виды топлива и методы добычи нефти. 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2025-05-07T07:46:18Z</dcterms:created>
  <dcterms:modified xsi:type="dcterms:W3CDTF">2025-05-07T07:46:18Z</dcterms:modified>
</cp:coreProperties>
</file>