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0" y="64008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Вода. Физические и химические свойства воды.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0" y="1371600"/>
            <a:ext cx="621792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уникальное вещество с особыми физическими и химическими свойствами. Она обладает высокой теплоёмкостью и теплопроводностью, что делает её важным регулятором климата. Химически вода состоит из кислорода и водорода, образуя полярные молекулы, что обуславливает её способность растворять множество веществ.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живых организмов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Земле. Она является универсальным растворителем и участвует во всех биохимических процессах в организмах. Недостаток воды может привести к серьёзным нарушениям в работе клеток и органов.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4864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связанные с водой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0160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незаменимый ресурс, однако её доступность и качество могут быть ограничены из-за загрязнения и истощения водных источников. Проблемы, связанные с водой, включают нехватку чистой питьевой воды и ухудшение состояния водоёмов из-за промышленных и сельскохозяйственных стоков. Важно сохранять и рационально использовать водные ресурсы для обеспечения будущих поколений.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ресурсов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нуждаются в охране для сохранения экосистем и обеспечения чистой питьевой водой. Загрязнение водоёмов приводит к гибели флоры и фауны, а также негативно влияет на здоровье людей. Рациональное использование и очистка воды — ключевые меры по охране водных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очистки 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способы очистки воды: фильтрация, отстаивание, кипячение, дистилляция и химическая очистка. Каждый метод имеет свои преимущества и применяется в зависимости от целей и качества исходной воды.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непрерывно циркулирует, переходя из одного состояния в другое. Испарение с поверхности водоёмов и почвы ведёт к образованию облаков. Выпадение осадков пополняет запасы воды в реках, озёрах и подземных источниках.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уникальное вещество с удивительными физическими и химическими свойствами. Её способность растворять множество веществ и участвовать в химических реакциях делает её незаменимой для жизни на Земле. Изучение воды помогает лучше понять природные явления и важность сохранения водных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это химическое соединение водорода и кислорода. Она является жизненно важным веществом для всех организмов. Вода обладает уникальными физическими и химическими свойствами.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бесцветная жидкость без запаха и вкуса. Она обладает высокой теплоёмкостью и теплопроводностью, что делает её важным регулятором климата. Плотность воды максимальна при 4 °C, что обеспечивает выживание водных организмов в холодное время года.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находиться в трёх агрегатных состояниях: жидком, твёрдом (лёд) и газообразном (пар). Эти состояния определяются температурой и давлением. Переход между ними называется фазовым переходом.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обладает уникальными химическими свойствами. Она может вступать в реакции с различными веществами, образуя новые соединения. Например, вода реагирует с металлами, образуя гидроксиды и выделяя водород. Также она участвует в гидролизе, разлагая сложные вещества на более простые.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воды с металлами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вступать в химические реакции с некоторыми металлами, образуя гидроксиды и выделяя водород. Реактивность металлов в воде зависит от их положения в ряду активности. Взаимодействие воды с активными металлами, такими как натрий или калий, протекает более бурно.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воды с неметаллами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взаимодействует с неметаллами, образуя кислоты или основания. Например, при взаимодействии воды с углекислым газом образуется угольная кислота, а с натрием — щёлочь. Эти реакции важны для понимания химических свойств воды.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веществ в воде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— это способность вещества образовывать однородную смесь с водой. Некоторые вещества хорошо растворяются в воде, другие — плохо или не растворяются вовсе. Растворимость зависит от температуры и природы растворяемого вещества.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природе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Земле. Она участвует в круговороте веществ, обеспечивая существование и развитие флоры и фауны. Без воды невозможны многие химические и биологические процессы в природе.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2025-05-08T12:53:44Z</dcterms:created>
  <dcterms:modified xsi:type="dcterms:W3CDTF">2025-05-08T12:53:44Z</dcterms:modified>
</cp:coreProperties>
</file>