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notesMasterIdLst>
    <p:notesMasterId r:id="rId17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20" Type="http://schemas.openxmlformats.org/officeDocument/2006/relationships/theme" Target="theme/theme1.xml"/><Relationship Id="rId2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esentacium_MASTER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1-image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5-image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7-image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2895791" cy="514807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74720" y="365760"/>
            <a:ext cx="5486400" cy="86290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воды: причины и последствия 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3200400" y="2011680"/>
            <a:ext cx="5486400" cy="128587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воды происходит из-за промышленных выбросов, сельскохозяйственных стоков и бытовых отходов. Это приводит к ухудшению качества воды, гибели водных организмов и нарушению экосистем. Необходимо принимать меры по очистке сточных вод и сокращению вредных выбросов. </a:t>
            </a:r>
            <a:endParaRPr lang="en-US" sz="1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7200" y="457200"/>
            <a:ext cx="5486400" cy="86290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сотрудничество в области охраны водных ресурсов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457200" y="1371600"/>
            <a:ext cx="5486400" cy="10668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сотрудничество играет ключевую роль в охране водных ресурсов. Совместные усилия стран направлены на разработку и внедрение международных стандартов качества воды. Обмен опытом и технологиями помогает эффективно решать проблемы загрязнения воды. 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72000" y="457200"/>
            <a:ext cx="4572000" cy="86290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Законодательство в области охраны водных ресурсов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4572000" y="1371600"/>
            <a:ext cx="4572000" cy="150495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Водное законодательство регулирует использование и охрану водных объектов. Оно включает в себя нормы, направленные на предотвращение загрязнения и истощения водных ресурсов. Соблюдение этих норм важно для сохранения экологического баланса и обеспечения чистой воды для населения. </a:t>
            </a:r>
            <a:endParaRPr lang="en-US" sz="1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80160" y="1828800"/>
            <a:ext cx="6400800" cy="86290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каждого человека в сохранении чистоты воды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1280160" y="2691705"/>
            <a:ext cx="6400800" cy="10668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человек может внести свой вклад в сохранение чистоты воды. Для этого нужно бережно относиться к природным ресурсам, экономить воду и правильно утилизировать отходы. Совместными усилиями мы сможем сохранить водные ресурсы для будущих поколений. 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82946" y="0"/>
            <a:ext cx="3861054" cy="514807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28600" y="1371600"/>
            <a:ext cx="4572000" cy="86290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успешных проектов по очистке воды 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228600" y="2286000"/>
            <a:ext cx="4572000" cy="150495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 «Чистая вода» в Москве: модернизация системы водоснабжения и улучшение качества питьевой воды. Установка фильтров на промышленных предприятиях для очистки сточных вод. Внедрение технологий обратного осмоса в сельских районах для обеспечения населения чистой питьевой водой. 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7200" y="457200"/>
            <a:ext cx="5486400" cy="86290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решения проблемы загрязнения воды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457200" y="1371600"/>
            <a:ext cx="5486400" cy="128587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очистки воды позволяют значительно снизить уровень загрязнения. Внедрение новых методов фильтрации и переработки сточных вод даёт надежду на улучшение экологической ситуации. Совместные усилия государства, бизнеса и общества — ключ к решению проблемы загрязнения воды. 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28600" y="1828800"/>
            <a:ext cx="54864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228600" y="2743200"/>
            <a:ext cx="5486400" cy="128587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воды — серьёзная проблема, которая негативно влияет на экосистемы и здоровье людей. Основные причины загрязнения — промышленные выбросы, сельскохозяйственные стоки и бытовые отходы. Для решения проблемы необходимы совместные усилия государства, бизнеса и общества. 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80160" y="1828800"/>
            <a:ext cx="64008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загрязнения воды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1280160" y="2468880"/>
            <a:ext cx="6400800" cy="16002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Химическое загрязнение вызвано попаданием в воду промышленных отходов, пестицидов и удобрений.</a:t>
            </a:r>
            <a:endParaRPr lang="en-US" sz="1500" dirty="0"/>
          </a:p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Биологическое загрязнение связано с распространением болезнетворных микроорганизмов и водорослей.</a:t>
            </a:r>
            <a:endParaRPr lang="en-US" sz="1500" dirty="0"/>
          </a:p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Физическое загрязнение включает сброс мусора и тяжёлых металлов, а также тепловое загрязнение от электростанций.</a:t>
            </a:r>
            <a:endParaRPr lang="en-US" sz="1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400" y="2743200"/>
            <a:ext cx="73152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загрязнения воды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914400" y="3474720"/>
            <a:ext cx="7315200" cy="10668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воды происходит из-за промышленных выбросов, сельскохозяйственных стоков и бытовых отходов. Химические вещества и удобрения попадают в водоёмы, ухудшая качество воды и нанося вред экосистемам. Неочищенные сточные воды способствуют распространению болезнетворных микроорганизмов. </a:t>
            </a:r>
            <a:endParaRPr lang="en-US" sz="1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80160" y="1828800"/>
            <a:ext cx="6400800" cy="86290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загрязнения воды для экосистем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1280160" y="2468880"/>
            <a:ext cx="6400800" cy="10668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воды приводит к снижению качества жизни водных организмов. Это вызывает нарушение пищевых цепей и дисбаланс в экосистемах. Последствия могут включать сокращение популяций, исчезновение видов и ухудшение состояния окружающей среды. </a:t>
            </a:r>
            <a:endParaRPr lang="en-US"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2895791" cy="514807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74720" y="365760"/>
            <a:ext cx="5486400" cy="86290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загрязнения воды для человека 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3200400" y="2011680"/>
            <a:ext cx="5486400" cy="150495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воды приводит к ухудшению здоровья человека, развитию различных заболеваний и снижению продолжительности жизни. Токсичные вещества, попадающие в организм с водой, могут вызывать отравления, поражения внутренних органов и нервной системы. Недостаток чистой воды негативно сказывается на общем самочувствии и работоспособности людей. 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7200" y="457200"/>
            <a:ext cx="54864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Промышленное загрязнение воды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457200" y="1371600"/>
            <a:ext cx="5486400" cy="10668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Промышленное загрязнение воды — одна из основных причин ухудшения её качества. Выбросы химических веществ и тяжёлых металлов отравляют водоёмы, негативно влияя на экосистему. Это приводит к гибели водных организмов и снижению качества питьевой воды. 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00400" y="1371600"/>
            <a:ext cx="59436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Сельскохозяйственное загрязнение воды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3200400" y="2286000"/>
            <a:ext cx="5943600" cy="128587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Сельскохозяйственное загрязнение воды происходит из-за использования пестицидов и удобрений, которые смываются в водоёмы. Это приводит к избытку питательных веществ, вызывающему цветение водорослей и снижение качества воды. Последствия включают ухудшение условий для водных организмов и снижение доступности чистой воды для людей. 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7200" y="457200"/>
            <a:ext cx="54864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Бытовое загрязнение воды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457200" y="1371600"/>
            <a:ext cx="5486400" cy="10668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Бытовое загрязнение воды происходит из-за сброса неочищенных сточных вод в водоёмы. Оно включает в себя химические вещества из моющих средств и органические отходы. Это негативно влияет на качество воды и экосистему. 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82946" y="0"/>
            <a:ext cx="3861054" cy="514807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28600" y="1371600"/>
            <a:ext cx="45720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очистки воды 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228600" y="2286000"/>
            <a:ext cx="4572000" cy="150495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Существуют различные методы очистки воды: фильтрация, отстаивание, химическая обработка и дистилляция. Каждый метод имеет свои преимущества и недостатки и применяется в зависимости от типа загрязнения и требуемой степени очистки. Выбор метода очистки важен для обеспечения безопасности и качества питьевой воды. 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2025-05-07T07:37:10Z</dcterms:created>
  <dcterms:modified xsi:type="dcterms:W3CDTF">2025-05-07T07:37:10Z</dcterms:modified>
</cp:coreProperties>
</file>