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128016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воздуха, способы его предотвращения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2194560"/>
            <a:ext cx="4572000" cy="19431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— серьёзная проблема, негативно влияющая на здоровье людей и окружающую среду. Основные источники загрязнения — промышленные предприятия, транспорт и бытовые отходы. Для предотвращения загрязнения необходимо внедрять экологически чистые технологии, развивать общественный транспорт и повышать осведомлённость населения о важности сохранения чистого воздуха.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6858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экологически чистого топлива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28600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чистое топливо — это возобновляемый источник энергии, который снижает выбросы вредных веществ в атмосферу. Использование экологически чистого топлива способствует улучшению качества воздуха и сохранению окружающей среды. Переход на экологически чистое топливо — важный шаг в борьбе с загрязнением воздуха.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128016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общественного транспорта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2194560"/>
            <a:ext cx="4572000" cy="19431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транспорт играет ключевую роль в снижении загрязнения воздуха, уменьшая количество личных автомобилей на дорогах. Внедрение экологически чистых видов транспорта, таких как электробусы и велосипеды, способствует улучшению качества воздуха. Развитие инфраструктуры и оптимизация маршрутов общественного транспорта — важные шаги к созданию более здоровой городской среды.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6858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Стимулирование использования велосипедов и пешеходного движения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286000"/>
            <a:ext cx="73152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Стимулирование использования велосипедов и пешеходного движения — эффективный способ снижения выбросов вредных веществ в воздух. Развитие инфраструктуры для велосипедистов и пешеходов, включая велодорожки и пешеходные зоны, способствует повышению экологической осведомлённости и улучшению качества воздуха. Поддержка городских программ по популяризации велосипедного транспорта и пеших прогулок — важный шаг к чистой окружающей среде.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137160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снижению выбросов от промышленности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286000"/>
            <a:ext cx="54864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 очистки воздуха. Использование возобновляемых источников энергии. Модернизация производственных процессов для снижения выбросов.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64592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чистых технологий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468880"/>
            <a:ext cx="64008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чистых технологий — ключевой шаг в борьбе с загрязнением воздуха. Это включает использование возобновляемых источников энергии, энергоэффективных материалов и оборудования, а также снижение выбросов промышленных предприятий. Чистые технологии помогают создать более здоровую и устойчивую окружающую среду.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27432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экологических стандартов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347472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ужесточаются экологические стандарты, направленные на снижение выбросов вредных веществ в атмосферу. Это включает в себя введение более строгих норм для промышленных предприятий и автотранспорта. Ужесточение стандартов способствует улучшению качества воздуха и сохранению окружающей среды.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64592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загрязнения воздуха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468880"/>
            <a:ext cx="64008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может быть загрязнён промышленными выбросами, автомобильным транспортом и бытовыми отходами. Эти источники вносят в атмосферу вредные вещества, такие как углекислый газ, оксиды азота и серы, тяжёлые металлы и другие загрязнители. Загрязнение воздуха негативно влияет на здоровье людей и окружающую среду.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137160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загрязнения воздуха для здоровья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286000"/>
            <a:ext cx="54864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приводит к респираторным заболеваниям, снижению иммунитета и повышению риска сердечно-сосудистых заболеваний. Длительное воздействие загрязнённого воздуха может вызвать хронические болезни и сократить продолжительность жизни. Необходимо принимать меры для снижения уровня загрязнения и защиты здоровья людей.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загрязнения воздуха для окружающей среды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приводит к ухудшению качества жизни людей и негативно влияет на окружающую среду. Выбросы вредных веществ вызывают кислотные дожди, которые повреждают растения и почву. Также загрязнение воздуха способствует изменению климата и глобальному потеплению.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43200" y="64008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воздуха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743200" y="1371600"/>
            <a:ext cx="6217920" cy="6286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воздуха: * промышленные предприятия; * транспортные средства; * бытовые отходы.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6858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как источник загрязнения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28600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— один из основных источников загрязнения воздуха. Выхлопные газы содержат вредные вещества, которые негативно влияют на окружающую среду и здоровье людей. Для снижения выбросов необходимо развивать экологически чистые виды транспорта и оптимизировать транспортные потоки.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128016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как источник загрязнения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2194560"/>
            <a:ext cx="45720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— один из основных источников загрязнения воздуха. Выбросы вредных веществ в атмосферу происходят в процессе производства и сжигания топлива. Это негативно влияет на качество воздуха и здоровье людей. Необходимо внедрять экологически чистые технологии для снижения выбросов.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6858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как источник загрязнения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28600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— один из источников загрязнения воздуха. Использование удобрений и пестицидов ведёт к выбросу вредных веществ. Необходимо внедрять экологически чистые технологии для снижения негативного воздействия.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137160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снижению выбросов от транспорта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286000"/>
            <a:ext cx="54864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снижению выбросов от транспорта включают использование экологически чистых видов топлива, развитие общественного транспорта и внедрение технологий по снижению токсичности выхлопных газов. Важно стимулировать переход на электромобили и развивать инфраструктуру для их зарядки. Также необходимо ужесточать нормы выбросов и поощрять использование гибридных автомобилей.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2025-05-07T07:23:20Z</dcterms:created>
  <dcterms:modified xsi:type="dcterms:W3CDTF">2025-05-07T07:23:20Z</dcterms:modified>
</cp:coreProperties>
</file>