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457" y="457200"/>
            <a:ext cx="3393201" cy="563602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Национальные праздники в России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ключевые национальные праздники России, включая Новый год, Рождество, Пасху и другие значимые даты. Особое внимание будет уделено традициям и обычаям, связанным с каждым из этих праздников, их историческому и культурному контексту. Также мы коснёмся таких важных государственных праздников, как День Победы и День народного единства, их значения в современной России.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День Победы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День Победы — один из самых значимых национальных праздников в России, который отмечается 9 мая.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день страна чтит память героев, павших в Великой Отечественной войне, и отмечает победу над фашизмом.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Символами праздника являются Парад Победы, возложение цветов к мемориалам и минута молчания в память о погибших.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День народного единства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День народного единства — государственный праздник, который отмечается в России 4 ноября. Он приурочен к окончанию Смутного времени и символизирует сплочённость народа в борьбе за независимость и свободу.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день напоминает о важности единства и взаимопомощи в преодолении трудностей.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День Конституции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День Конституции Российской Федерации — государственный праздник, который отмечается ежегодно 12 декабря. В этот день в 1993 году была принята Конституция РФ, ставшая основным законом страны и определившая принципы государственного устройства.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праздник символизирует уважение к правам и свободам человека и гражданина, а также к верховенству закона.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День России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День России — это государственный праздник, который отмечается ежегодно 12 июня.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день мы чествуем принятие Декларации о государственном суверенитете Российской Федерации в 1990 году, что стало важным шагом на пути к современной государственности.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праздник по всей стране проходят праздничные мероприятия, парады, концерты и фейерверки, символизирующие единство и гордость за свою страну.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День народного единства (продолжение)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День народного единства — праздник, который символизирует сплочённость российского народа перед лицом общих вызовов.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Отмечается 4 ноября в память об освобождении Москвы от польско-литовских интервентов в 1612 году.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день напоминает о важности единства и взаимопомощи в истории России.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Традиции и обычаи национальных праздников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России национальные праздники отражают богатую историю и культурные традиции, сочетая в себе элементы древних обрядов и современные традиции.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Масленица — это праздник, символизирующий проводы зимы, сопровождающийся народными гуляньями и угощениями.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события объединяют людей, сохраняя связь поколений и укрепляя национальное самосознание.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национальные праздники в России, их традиции и обычаи. Мы надеемся, что эта информация будет полезна для более глубокого понимания культурного наследия нашей страны.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Новый год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Новый год в России — один из самых любимых и ярких праздников, символизирующий начало нового жизненного цикла.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Традиционно отмечается в ночь с 31 декабря на 1 января, сопровождаясь украшением ёлок, фейерверками и встречами с близкими за богатым праздничным столом.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день принято дарить подарки, обмениваться поздравлениями и создавать атмосферу радости и веселья.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Рождество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Рождество в России — один из главных христианских праздников, отмечаемый в ночь на 7 января по новому стилю.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день символизирует рождение Иисуса Христа и сопровождается традиционными обрядами, такими как рождественская ёлка, колядки и праздничные богослужения.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период принято собираться всей семьёй, готовить праздничные угощения и обмениваться подарками.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63650"/>
            <a:ext cx="4680065" cy="601171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Крещение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Крещение — один из важнейших православных праздников в России, который отмечается ежегодно 19 января.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день верующие вспоминают крещение Иисуса Христа в реке Иордан и окунаются в прорубь, символизируя очищение от грехов. Праздник сопровождается народными гуляньями и традиционными обрядами, отражающими глубокую связь между религиозными традициями и культурой народа.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Масленица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Масленица — один из самых ярких и весёлых народных праздников в России, который символизирует проводы зимы и встречу весны.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 время Масленицы принято устраивать массовые гуляния, сжигать чучело, а также есть блины — символ солнца и плодородия. Этот праздник объединяет людей, дарит радость и создаёт атмосферу веселья и беззаботности.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Пасха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Пасха — один из главных христианских праздников в России, символизирующий победу жизни над смертью.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день принято поздравлять друг друга с воскресением Христа, обмениваться крашеными яйцами и праздничными куличами.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Пасха объединяет людей, наполняя сердца радостью и любовью к ближнему.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День защитника Отечества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День защитника Отечества — это важный государственный праздник в России, который отмечается ежегодно 23 февраля.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день мы чествуем военнослужащих и всех, кто стоит на страже мира и безопасности нашей страны.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Праздник символизирует силу и мужество, напоминая о важности защиты Родины.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Международный женский день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Международный женский день в России отмечается ежегодно 8 марта. Этот праздник стал символом борьбы женщин за равные права и возможности.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день принято поздравлять женщин, дарить им цветы и подарки.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Праздник весны и труда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Праздник весны и труда, известный также как 1 Мая, символизирует единство трудящихся и отмечает важность труда в жизни каждого человека.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этот день проводятся массовые демонстрации и праздничные мероприятия, во время которых люди выражают свою солидарность и поддержку социальным и трудовым правам.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Праздник весны и труда стал важной частью культурного наследия России, объединяя граждан и напоминая о ценности коллективного труда.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2025-11-10T16:00:59Z</dcterms:created>
  <dcterms:modified xsi:type="dcterms:W3CDTF">2025-11-10T16:00:59Z</dcterms:modified>
</cp:coreProperties>
</file>