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73" y="498764"/>
            <a:ext cx="5497536" cy="549753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065818" y="1034935"/>
            <a:ext cx="48213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Чего дети на самом деле хотят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7065818" y="2115589"/>
            <a:ext cx="4821382" cy="24273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этой презентации мы рассмотрим разнообразные аспекты детских желаний и потребностей, начиная с их истинных стремлений и заканчивая способами их удовлетворения. Особое внимание будет уделено роли игры, семьи, сверстников и других факторов в формировании желаний у детей. Мы также обсудим важность любви и внимания, безопасности, творчества и образовательных интересов в жизни ребёнка.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Здоровье и физическое развитие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Здоровье и физическое развитие играют ключевую роль в общем благополучии детей, влияя на их настроение и способность к обучению.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2797233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Регулярные физические активности способствуют не только укреплению мышц и улучшению координации, но и формированию полезных привычек, которые помогают детям чувствовать себя увереннее и счастливее.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3977640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Важно создавать условия для занятий спортом и активного отдыха, чтобы дети могли гармонично развиваться физически и эмоционально.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Образовательные интересы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Образовательные интересы современных детей охватывают широкий спектр направлений, включая цифровые технологии и креативные индустрии.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21779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Они стремятся к глубокому пониманию научных явлений и хотят развивать навыки критического мышления через интерактивные и проектные формы обучения. Дети также проявляют интерес к междисциплинарным исследованиям, что отражает их желание интегрировать знания из разных областей.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Технические игрушки и гаджеты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Технические игрушки и гаджеты представляют собой важную часть современного детства, позволяя детям исследовать основы технологий и развивать технические навыки. Они стремятся к интерактивности и возможности управления различными функциями, что делает процесс игры более увлекательным и познавательным.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45378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Такие игрушки способствуют формированию интереса к науке и технике, стимулируя любознательность и желание экспериментировать.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Желание иметь друзей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Дети стремятся к дружбе, потому что она приносит им чувство принадлежности и поддержки.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944389"/>
            <a:ext cx="4156364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Желание иметь друзей обусловлено потребностью в общении, понимании и эмоциональной связи с другими детьми.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3944389"/>
            <a:ext cx="4156364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Друзья помогают им развиваться социально и психологически, создавая атмосферу доверия и взаимопомощи.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Потребность в признании и уважении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Дети стремятся к признанию и уважению со стороны взрослых и сверстников, что является важной частью их социального развития.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2797233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Они хотят, чтобы их достижения и усилия были оценены, что способствует формированию у них уверенности в себе и своих способностях.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3728258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Признание помогает детям чувствовать себя ценными и важными членами общества.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Как удовлетворить детские желания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Чтобы удовлетворить детские желания, важно создать атмосферу доверия и понимания, где ребёнок сможет открыто выражать свои мысли и чувства.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24273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Необходимо учитывать возрастные особенности и интересы детей, предлагая им разнообразные активности и возможности для развития, что поможет им почувствовать свою значимость и вовлечённость в процесс. Также важно поддерживать их инициативы и помогать в реализации идей, поощряя творческий подход к решению задач.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1866207"/>
            <a:ext cx="9975273" cy="7813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</a:rPr>
              <a:t>Спасибо за внимание!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1246909" y="3113116"/>
            <a:ext cx="99752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Спасибо за внимание. В этой презентации мы рассмотрели основные желания и потребности детей, влияющие на их развитие. Мы обсудили, как семья, сверстники и окружение формируют интересы ребёнка, а также какие меры могут помочь удовлетворить детские желания. Надеемся, что представленная информация будет полезна для понимания потребностей детей и способов их поддержки.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218" y="1080655"/>
            <a:ext cx="3308465" cy="33084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-45720"/>
            <a:ext cx="66501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Детские желания и потребности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868680"/>
            <a:ext cx="3574473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Дети стремятся к познанию окружающего мира через игру и взаимодействие с родителями и сверстниками, что является основой их развития.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562109" y="868680"/>
            <a:ext cx="35744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Они хотят чувствовать себя любимыми и значимыми, что формирует их самооценку и социальные навыки.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4609407"/>
            <a:ext cx="10806545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Их желания включают в себя также возможность исследовать новое, выражать свои эмоции и получать поддержку в трудных ситуациях.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5636" y="619298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Игра как основа желаний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15636" y="1866207"/>
            <a:ext cx="3325091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Игра для детей — это не просто развлечение, а важный способ познания мира и выражения своих желаний.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0" y="1866207"/>
            <a:ext cx="3325091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Через игру дети учатся взаимодействовать с окружающими, развивают социальные навыки и примеряют на себя различные роли, что помогает им осознать свои стремления и интересы.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8728364" y="1866207"/>
            <a:ext cx="3325091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игре дети могут свободно выражать свои эмоции и желания, что делает её эффективным инструментом для понимания их истинных потребностей.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Потребность в любви и внимании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Дети стремятся к тёплым и доверительным отношениям с родителями и другими взрослыми, нуждаются в их поддержке и признании. Потребность в любви и внимании формирует у ребёнка чувство безопасности и уверенности в себе, что является основой для его эмоционального благополучия и развития.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45378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Отсутствие должного внимания может привести к психологическим проблемам и сложностям в социализации.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Роль семьи в формировании желаний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Семья является первичным социальным институтом, в котором ребёнок учится понимать свои желания и эмоции.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Родители и близкие формируют у детей представления о ценностях и приоритетах, что влияет на их стремления и выбор в будущем. Эмоциональная поддержка и внимание со стороны семьи способствуют развитию уверенности в себе и мотивации к достижению целей.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Влияние сверстников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Влияние сверстников на детей проявляется в их стремлении соответствовать общепринятым в группе нормам и ценностям.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528753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Дети часто перенимают модели поведения и интересы, которые популярны среди их друзей, что может формировать их желания и предпочтения. Это влияние может быть как положительным, способствуя развитию социальных навыков, так и отрицательным, ведя к принятию нежелательных моделей поведения.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Желание быть самостоятельными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66207"/>
            <a:ext cx="9975273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Дети стремятся к самостоятельности, желая принимать решения и действовать независимо от взрослых.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029989"/>
            <a:ext cx="9975273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 желание проявляется в их попытках выполнять задачи без помощи, планировать свои действия и брать на себя ответственность за результаты. Для них важно ощущать себя способными и уверенными в своих силах.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818909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Творчество и самовыражение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5818909" y="1866207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Творчество и самовыражение позволяют детям исследовать свои эмоции и мысли через искусство, музыку или другие формы деятельности. Это способствует развитию их индивидуальности и помогает выражать уникальные идеи и взгляды на мир.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5818909" y="3528753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Через творчество дети могут находить радость в процессе создания и осознавать свою значимость и уникальность.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5636" y="619298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Потребность в безопасности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15636" y="1866207"/>
            <a:ext cx="3325091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Потребность в безопасности у детей проявляется через желание иметь надёжное окружение и предсказуемость в повседневной жизни.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0" y="1866207"/>
            <a:ext cx="3325091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Чувство защищённости позволяет малышам исследовать мир, развиваться и строить доверительные отношения с взрослыми.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8728364" y="1866207"/>
            <a:ext cx="3325091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Отсутствие безопасности может привести к стрессу и нарушению эмоционального равновесия, что негативно сказывается на общем благополучии ребёнка.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2025-11-10T20:55:35Z</dcterms:created>
  <dcterms:modified xsi:type="dcterms:W3CDTF">2025-11-10T20:55:35Z</dcterms:modified>
</cp:coreProperties>
</file>