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945" y="457200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1034935"/>
            <a:ext cx="4821382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Что мои родители говорят мне каждый день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2115589"/>
            <a:ext cx="4821382" cy="26766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презентации мы рассмотрим различные аспекты повседневного общения родителей с детьми, включая приветствия и пожелания, выражение любви и поддержки, а также наставления и советы. Обсудим, как родители могут мотивировать и вдохновлять детей, утешать их в трудные моменты и выражать благодарность и признание. Также затронем вопросы обучения и развития, важные напоминания и правила, которые помогают структурировать день.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Мотивация и вдохновение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Мотивация и вдохновение исходят от родителей, которые ежедневно поддерживают меня в моих начинаниях и помогают преодолевать трудности.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Их вера в мои способности и слова одобрения укрепляют мою уверенность в себе и стимулируют к достижению новых высот. Благодаря их поддержке я чувствую себя любимым и значимым, что является основой для моего личностного роста и развития.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Утешение и поддержка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Мои родители каждый день выражают свою любовь и поддержку, обнимая меня и говоря тёплые слова. Они утешают меня в трудные моменты, напоминая о моей ценности и значимости, что помогает мне чувствовать себя любимым и защищённым.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Их поддержка вдохновляет меня и даёт силы преодолевать трудности.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Благодарность и признание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Родители каждый день выражают мне свою благодарность за маленькие и большие дела, что помогает мне чувствовать себя ценным и нужным. Их признание моих усилий и достижений вдохновляет меня на новые свершения и поддерживает в трудные моменты.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Эти ежедневные проявления любви и уважения формируют основу для крепких и доверительных отношений в нашей семье.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Обучение и развитие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Обучение и развитие — это непрерывный процесс, который начинается с детства и продолжается всю жизнь.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Родители играют ключевую роль в формировании у детей стремления к знаниям, поддерживая их интересы и помогая развивать навыки через разнообразные образовательные активности и примеры собственного поведения.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877887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способствует не только академическому росту, но и формированию важных жизненных умений.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Важные напоминания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Ежедневно уделяйте внимание словам, которые ваши родители используют для общения с вами, ведь они отражают их чувства и отношение. Не забывайте, что ваши действия и реакции тоже влияют на их речь и взаимодействие с вами.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Помните, что открытое и честное общение поможет укрепить ваши отношения и лучше понять друг друга.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Прощание и добрые слова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Сегодня мы поделились с вами тёплыми и трогательными словами, которые наши родители говорят нам каждый день.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Эти простые, но глубокие фразы наполняют наши сердца любовью и заботой.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528753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Мы выражаем искреннюю благодарность за каждый момент, проведённый вместе, и за каждое доброе слово, которое согревает нас на протяжении всей жизни.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различные аспекты общения родителей с детьми, включая выражения любви, наставления, мотивацию и поддержку. Надеемся, что представленный материал будет полезен для улучшения семейных отношений и понимания важности каждого слова в воспитании.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Приветствия и пожелания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Дорогие друзья, позвольте нам начать этот разговор с тёплых слов и искренних пожеланий.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Мы благодарны за возможность поделиться с вами тем, как важны для нас ежедневные слова и поддержка наших родителей.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Пусть каждый из нас найдёт в этих моментах ценные уроки и укрепит связь с близкими.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Выражение любви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Мои родители каждый день выражают свою любовь через тёплые объятия и нежные слова поддержки. Они напоминают мне о том, как сильно меня ценят и как верят в мои силы, что помогает мне чувствовать себя любимым и уверенным в себе.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Их забота и внимание создают атмосферу доверия и понимания в нашей семье.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Советы и наставления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Каждый день родители стремятся передать мне свои знания и опыт, напоминая о важности учёбы и саморазвития. Они советуют не бояться ошибок, ведь они — часть пути к успеху, и поддерживают в стремлении быть добрым и отзывчивым человеком.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Их наставления помогают мне расти и становиться сильнее, увереннее в себе и целеустремлённее.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Похвала и поддержка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Мои родители каждый день выражают свою поддержку и веру в мои силы, что помогает мне чувствовать себя уверенно и мотивированно.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хвалят меня за мои достижения, но также поддерживают и в моменты неудач, напоминая о том, что ошибки — это часть процесса обучения и роста.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Их слова поощрения и одобрения создают для меня позитивную атмосферу, в которой я могу раскрыться и проявить свои лучшие качества.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Вопросы и интерес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Вопросы и поддержка, которые мы ежедневно слышим от родителей, формируют наше восприятие мира и самооценку.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697480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делятся с нами своими переживаниями и жизненным опытом, что помогает нам лучше понимать сложные ситуации и принимать важные решения.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628505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Открытость к обсуждению различных тем с родителями способствует укреплению семейных уз и созданию доверительной атмосферы.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Правила и ограничения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помнить, что в общении с родителями нужно учитывать возрастные особенности восприятия и придерживаться уважительного тона, даже если вы не согласны с их мнением.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Обсуждая повседневные вопросы, старайтесь слушать внимательно и не перебивать, чтобы понять их точку зрения и выразить свои мысли чётко и конструктивно.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Соблюдение этих простых правил поможет наладить более глубокое и доверительное общение.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Планы на день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Сегодня мы обсудим основные темы, которые поднимают наши родители в ежедневных разговорах: от бытовых вопросов до обсуждения планов на будущее.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 этом слайде мы представим краткий обзор наших планов на день, чтобы вы могли лучше структурировать своё время и уделить внимание важным разговорам с родителями. В течение дня мы постараемся выделить моменты для обсуждения тем, которые важны для наших родителей, и углубиться в них.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Обсуждение событий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 этом слайде мы рассмотрим, как ежедневные разговоры с родителями влияют на моё восприятие окружающего мира.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Обсудим основные темы, которые поднимают родители, такие как безопасность, учёба, здоровье и взаимоотношения.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528753"/>
            <a:ext cx="6650182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поможет лучше понять, как формируются мои ценности и взгляды.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2025-11-08T19:15:27Z</dcterms:created>
  <dcterms:modified xsi:type="dcterms:W3CDTF">2025-11-08T19:15:27Z</dcterms:modified>
</cp:coreProperties>
</file>