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73" y="498764"/>
            <a:ext cx="5497536" cy="549753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065818" y="1034935"/>
            <a:ext cx="4821382" cy="98090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Что вам нравится делать с родителями?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7065818" y="2115589"/>
            <a:ext cx="4821382" cy="267669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презентации мы рассмотрим различные способы проведения времени с родителями, включая семейные прогулки и активные мероприятия, такие как спортивные события и походы. Обсудим совместные творческие занятия и хобби, чтение книг, кулинарные эксперименты и помощь по дому. Также затронем темы общения — от обсуждения интересов и воспоминаний о прошлом до планирования будущего и выражения благодарности родителям.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91" y="415636"/>
            <a:ext cx="3308465" cy="602672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Обсуждение интересов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Обсуждение интересов помогает укрепить семейные узы и создать атмосферу доверия.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2697480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Совместное времяпрепровождение с родителями, будь то чтение книг, спортивные игры или кулинарные эксперименты, способствует развитию общих увлечений и улучшает взаимопонимание между поколениями.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3877887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Такие моменты не только приносят радость, но и формируют ценные воспоминания, которые будут согревать вас всю жизнь.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536171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Кулинарные эксперименты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866207"/>
            <a:ext cx="9975273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Кулинарные эксперименты с родителями — это увлекательное занятие, которое объединяет разные поколения и позволяет развивать навыки совместного творчества.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3029989"/>
            <a:ext cx="99752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Вместе вы можете пробовать новые рецепты, изучать кулинарные традиции разных стран и экспериментировать с разнообразными ингредиентами, получая при этом массу положительных эмоций и укрепляя семейные связи. Такие моменты создают незабываемые воспоминания и обогащают семейный досуг.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818909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Воспоминания о прошлом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5818909" y="1866207"/>
            <a:ext cx="5818909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Воспоминания о прошлом с родителями наполняют теплом и радостью: совместные прогулки по парку, долгие разговоры за чашкой чая, вечера, проведённые за настольными играми, — всё это создаёт особую атмосферу близости и взаимопонимания, которую мы бережно храним в сердце. Эти моменты помогают нам осознать ценность семейных традиций и важность времени, проведённого вместе.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5818909" y="3794760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Они становятся источником вдохновения и сил для новых встреч и совместных занятий.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536171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Обсуждение планов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866207"/>
            <a:ext cx="99752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Сегодня мы обсудим наши любимые совместные занятия с родителями, поделимся впечатлениями и эмоциями, которые они вызывают. Вы сможете узнать о различных способах укрепления семейных связей и предложить идеи для новых традиций, которые сделают ваше общение ещё более насыщенным и интересным.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3046615"/>
            <a:ext cx="9975273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Давайте вместе подумаем, как сделать наши взаимоотношения с родителями ещё более гармоничными и радостными.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696691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Поддержка и советы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4696691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рамках качественного времяпрепровождения с родителями важно не только совместное занятие, но и возможность получить поддержку и понимание.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4696691" y="3528753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Родители могут стать надёжным тылом и источником мудрых советов, помогая детям в выборе хобби и раскрытии талантов. Обсуждая интересы и увлечения, вы создаёте доверительные отношения и укрепляете семейные связи.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Благодарность родителям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Дорогие родители. Мы хотим выразить вам огромную благодарность за поддержку и любовь. Вы являетесь для нас не только опорой, но и примером того, как проводить время вместе, наслаждаясь каждым мгновением общения.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Спасибо за то, что делитесь с нами своими интересами и помогаете находить радость в совместных занятиях.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1866207"/>
            <a:ext cx="9975273" cy="7813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</a:rPr>
              <a:t>Спасибо за внимание!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1246909" y="3113116"/>
            <a:ext cx="99752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Спасибо за внимание. В этой презентации мы рассмотрели разнообразные способы укрепления семейных отношений через совместные активности. Надеемся, что предложенные идеи помогут вам находить больше возможностей для качественного времяпрепровождения с родителями и укрепления ваших связей. До новых встреч.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218" y="1080655"/>
            <a:ext cx="3308465" cy="33084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-45720"/>
            <a:ext cx="6650182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Семейные прогулки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868680"/>
            <a:ext cx="35744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Семейные прогулки — это прекрасная возможность провести время вместе, наслаждаясь природой и свежим воздухом.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562109" y="868680"/>
            <a:ext cx="3574473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Мы любим гулять в парках, где можно покормить уток и полюбоваться красивыми пейзажами, а также исследовать новые места, открывая для себя интересные достопримечательности и уголки города.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4609407"/>
            <a:ext cx="10806545" cy="4322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Такие прогулки помогают укрепить семейные узы и создать незабываемые воспоминания.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Чтение вместе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21779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Совместное чтение с родителями — это прекрасная возможность не только погрузиться в увлекательный мир литературы, но и укрепить семейные узы, обсудить прочитанное, поделиться впечатлениями и эмоциями, создавая незабываемые моменты близости и взаимопонимания.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24273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Чтение вместе помогает развивать интерес к книгам с раннего возраста и формирует любовь к литературе, которая может сопровождать человека всю жизнь. Это также способствует улучшению коммуникативных навыков и расширению кругозора, делая совместное времяпрепровождение с родителями не только приятным, но и познавательным.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818909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Творческие занятия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5818909" y="1866207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Творческие занятия с родителями — это прекрасная возможность для совместного времяпрепровождения, в ходе которого вы можете развивать свои таланты и способности. Рисование, лепка из глины, создание поделок — все эти активности способствуют укреплению семейных уз и созданию незабываемых воспоминаний.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5818909" y="3545378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Они также помогают детям и взрослым выразить свои эмоции и чувства через искусство.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Совместные хобби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6650182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Совместные хобби с родителями — это отличный способ укрепить семейные узы и создать незабываемые воспоминания.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2697480"/>
            <a:ext cx="6650182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Занимаясь вместе спортом, творчеством или путешествиями, вы не только проводите время вместе, но и развиваете командный дух и взаимопонимание.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1454727" y="3628505"/>
            <a:ext cx="6650182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Такие моменты помогают создать глубокую эмоциональную связь и поддерживают тёплые отношения в семье на долгие годы.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91" y="415636"/>
            <a:ext cx="3308465" cy="602672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Игры и развлечения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Совместные игры с родителями помогают укрепить семейные узы и создать незабываемые воспоминания.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2697480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Мы с удовольствием проводим время за настольными играми, разгадываем головоломки и устраиваем активные семейные соревнования на свежем воздухе, что делает наши отношения ещё более тёплыми и доверительными.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3877887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Такие моменты наполняют жизнь яркими эмоциями и способствуют развитию коммуникативных навыков у детей.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Спортивные мероприятия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46909" y="1450571"/>
            <a:ext cx="9144000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Спортивные мероприятия — это отличный способ провести время с родителями, занимаясь физической активностью и укрепляя семейные узы.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246909" y="3944389"/>
            <a:ext cx="4156364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Совместные тренировки или участие в семейных спортивных соревнованиях помогают создать незабываемые воспоминания и способствуют формированию здоровых привычек у всей семьи.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7065818" y="3944389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Такие мероприятия не только улучшают физическое здоровье, но и развивают командный дух и взаимопонимание между родителями и детьми.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818909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Походы и путешествия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5818909" y="1866207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Совместные походы и путешествия с родителями — это уникальная возможность исследовать новые места, открывать для себя удивительные природные ландшафты и создавать незабываемые воспоминания.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5818909" y="3528753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Такие поездки способствуют укреплению семейных уз и развитию взаимопонимания, позволяя вместе преодолевать трудности и радоваться общим достижениям. Это также отличный способ провести время активно и весело, наслаждаясь общением друг с другом в непринуждённой обстановке.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Помощь по дому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46909" y="1450571"/>
            <a:ext cx="9144000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Помощь по дому — это возможность проявить заботу и ответственность, выполняя вместе с родителями рутинные задачи, такие как уборка, приготовление пищи или мелкий ремонт.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246909" y="3944389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Это не только помогает поддерживать порядок и уют в доме, но и способствует укреплению семейных связей, создавая атмосферу взаимопонимания и поддержки.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7065818" y="3944389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Совместная работа по дому становится увлекательным совместным времяпрепровождением, наполненным теплом и заботой.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2025-11-09T22:03:04Z</dcterms:created>
  <dcterms:modified xsi:type="dcterms:W3CDTF">2025-11-09T22:03:04Z</dcterms:modified>
</cp:coreProperties>
</file>