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498764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65818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Есть такие вещи, как невозможные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065818" y="2115589"/>
            <a:ext cx="4821382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этой презентации мы рассмотрим разнообразные парадоксы и невозможные явления, которые существуют в разных областях знания. Мы обсудим математические парадоксы, такие как парадокс лжеца и брадобрея, а также коснёмся физических парадоксов, включая квантовую запутанность и принцип неопределённости Гейзенберга. Кроме того, мы затронем философские, психологические и культурные аспекты невозможного, чтобы продемонстрировать, как эти концепции влияют на наше восприятие мира.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Проблема свободы воли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Проблема свободы воли заключается в вопросе о том, насколько человек способен самостоятельно принимать решения и действовать в соответствии с ними, несмотря на внешние обстоятельства и внутренние ограничения. Философы и учёные продолжают дискутировать о существовании абсолютной свободы воли, рассматривая различные теории и аргументы, которые ставят под сомнение возможность полного контроля над своими действиями.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4044142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вопрос имеет важное значение для понимания моральной ответственности и правовой системы, влияя на наше восприятие личной автономии и свободы выбора.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Парадоксы в психологии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Парадоксы в психологии демонстрируют, как человеческое восприятие может искажать реальность, создавая иллюзии и заблуждения. Например, эффект Струпа показывает, что наш мозг медленнее обрабатывает цвет слов, когда они обозначают другие цвета, что противоречит нашему ожиданию о прямой связи между словом и его значением.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46615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феномены подчёркивают, что в психологии существуют явления, которые могут казаться невозможными с точки зрения логики, но они реальны и имеют научное объяснение.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Парадокс Абилина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Парадокс Абилина — это ситуация, когда группа людей принимает решение, которое на самом деле не поддерживается большинством её членов.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происходит из-за того, что каждый участник группы считает, что его несогласие вызовет конфликт или недовольство других, и поэтому предпочитает промолчать. В результате группа приходит к решению, которое может быть невыгодным или даже вредным для всех её участников.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Иллюзии восприятия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Иллюзии восприятия — это искажённое восприятие действительности, когда мозг интерпретирует информацию неверно.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возникают из-за особенностей работы нервной системы и могут проявляться в различных формах, включая оптические иллюзии, которые заставляют нас видеть невозможные фигуры или объекты.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явления демонстрируют, что наше восприятие реальности не всегда точно и может быть подвержено ошибкам.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когнитивных искажений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Когнитивные искажения представляют собой систематические ошибки в мышлении, которые влияют на восприятие реальности и принятие решений. Они могут привести к ошибочным убеждениям и выводу о невозможности того, что на самом деле осуществимо, мешая объективному анализу ситуаций и искажая восприятие вероятности событий.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Понимание этих искажений помогает критически оценивать свои мысли и избегать неверных выводов о неосуществимости идей.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Невозможное в искусстве и культуре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искусстве и культуре понятие невозможности часто служит катализатором для переосмысления традиционных форм и жанров.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Произведения, основанные на визуальных парадоксах и концептуальных противоречиях, заставляют зрителя сомневаться в привычных представлениях о реальности и пространстве.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Такие работы не только расширяют границы восприятия, но и открывают новые горизонты для творческого самовыражения.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парадоксы и невозможные явления в различных областях: математике, физике, философии, психологии. Мы увидели, как они влияют на наше восприятие и понимание мира. Надеемся, что это было интересно и познавательно.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Понятие невозможности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Невозможность — это состояние, при котором определённые действия или события не могут быть реализованы в силу объективных законов природы, физических ограничений или логических противоречий.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Понятие невозможности помогает нам разграничивать то, что теоретически достижимо, и то, что выходит за рамки реальности или здравого смысла.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Понимание этого понятия важно для формирования критического мышления и оценки перспектив различных идей и проектов.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Примеры математических парадоксов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Один из наиболее известных парадоксов — парадокс Галилея, который утверждает, что натуральных чисел столько же, сколько их квадратов, хотя интуитивно кажется, что натуральных чисел больше.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Парадокс лжеца заключается в том, что если человек говорит: «Я лгу», — то его утверждение приводит к противоречию, так как если это правда, то он лжёт, а если ложь — то говорит правду.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Парадокс брадобрея демонстрирует ситуацию, когда в деревне существует условие, что брадобрей бреет всех, кто не бреется сам, и только их, что приводит к невозможности определить, кто должен брить самого брадобрея.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Парадокс лжеца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Парадокс лжеца представляет собой логическую загадку, в которой утверждение «это высказывание ложно» ставит под сомнение саму природу истины.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Если предположить, что утверждение истинно, то оно автоматически становится ложным, и наоборот. Этот парадокс иллюстрирует сложность разграничения между истиной и ложью, а также поднимает вопросы о самоопределении высказываний и их последствиях для логики.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Парадокс брадобрея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Парадокс брадобрея иллюстрирует ситуацию, в которой правила, установленные для выполнения определённой задачи, приводят к невозможности её выполнения.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деревне есть только один брадобрей, который бреет всех мужчин, которые не бреются сами, но при этом бреет он их только в том случае, если они не попросили их побрить.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Вопрос заключается в том, может ли брадобрей брить самого себя, и это приводит к логическому тупику, демонстрируя, как простые правила могут создать неразрешимую ситуацию.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Парадоксы в физике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Парадоксы в физике представляют собой ситуации, когда теоретические выводы противоречат экспериментальным данным или здравому смыслу.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Например, парадокс близнецов демонстрирует, как время может течь по-разному для двух идентичных объектов в зависимости от их движения.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72825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Такие парадоксы заставляют задуматься о границах нашего понимания физических законов и о том, что мы считаем невозможным.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Квантовая запутанность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Квантовая запутанность — это феномен, при котором две частицы становятся настолько тесно связанными, что состояние одной мгновенно влияет на состояние другой, независимо от расстояния между ними.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эффект нарушает классические представления о причинно-следственных связях и демонстрирует, что в квантовом мире возможны явления, которые кажутся невозможными с точки зрения нашего повседневного опыта.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Изучение квантовой запутанности открывает новые горизонты для развития квантовых технологий и углубляет наше понимание фундаментальных законов природы.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Принцип неопределённости Гейзенберга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Принцип неопределённости Гейзенберга утверждает, что невозможно одновременно точно измерить положение и импульс частицы. Это фундаментальное ограничение в квантовой механике, которое показывает, что некоторые физические величины могут быть взаимосвязаны таким образом, что их точное определение становится невозможным.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45378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принцип иллюстрирует, что в квантовом мире существуют пределы нашего знания о состоянии системы.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Парадоксы в философии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Парадоксы в философии представляют собой ситуации, в которых разум сталкивается с противоречивыми утверждениями, кажущимися одновременно истинными и ложными.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заставляют задуматься о границах человеческого познания и о том, как мы интерпретируем реальность. Примеры таких парадоксов, как апории Зенона или парадокс лжеца, иллюстрируют сложность и неоднозначность философских понятий.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2025-11-29T18:06:31Z</dcterms:created>
  <dcterms:modified xsi:type="dcterms:W3CDTF">2025-11-29T18:06:31Z</dcterms:modified>
</cp:coreProperties>
</file>