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Граффити — это искусство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граффити как искусство, включая его историю и развитие различных стилей. Обсудим известных художников, техники создания граффити, а также социальные и культурные аспекты этого явления. Разберём, как граффити влияет на общество, городскую среду и современное искусство, а также рассмотрим вопросы взаимодействия граффити с законом и коммерциализацией.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Граффити как форма самовыражения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Граффити является мощным инструментом самовыражения, позволяющим художникам транслировать свои мысли, чувства и взгляды на общество.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направление уличного искусства даёт возможность выразить протест или, наоборот, поддержку определённым идеям, привлекая внимание к социальным проблемам и культурным темам. Граффити не только форма художественного высказывания, но и способ общения с обществом через визуально яркие и эмоционально насыщенные образы.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Граффити и медиа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Граффити как форма уличного искусства активно взаимодействует с медиа, становясь важным элементом современной визуальной культуры.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Средства массовой информации часто освещают граффити, способствуя его популяризации и признанию в обществе. В результате граффити выходит за рамки уличной культуры и становится предметом обсуждения в арт-сообществе и за его пределами.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Граффити в современном искусстве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Граффити в современном искусстве представляет собой форму самовыражения, которая сочетает в себе элементы уличной культуры и художественного творчества.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Оно стало неотъемлемой частью городского ландшафта, влияя на визуальное восприятие городской среды и формируя новые эстетические стандарты. Современные художники-граффитисты используют разнообразные техники и стили, чтобы передать свои идеи и эмоции, создавая уникальные произведения, которые вызывают интерес и дискуссии в обществе.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Граффити и коммерциализация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Граффити как форма искусства сталкивается с вызовами коммерциализации, которая может искажать его изначальный посыл и превращать в товар.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Однако коммерциализация также способствует популяризации граффити, делая его более доступным для широкой аудитории и способствуя развитию уличного искусства как культурного феномена.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находить баланс между коммерческими интересами и сохранением художественной ценности граффити.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Будущее граффити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Граффити как форма искусства продолжает эволюционировать, интегрируясь в общественное пространство и переосмысляя его.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будущем граффити может стать более признанным и интегрированным в культурную жизнь городов, что откроет новые горизонты для художников.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72825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Ожидается, что граффити будет не только визуальным искусством, но и средством социального высказывания, отражающим актуальные проблемы и идеи.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Заключение граффити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Граффити, изначально возникшее как форма уличного искусства, стало неотъемлемой частью современной культуры, выражая идеи и эмоции молодёжи.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Несмотря на споры о правовом статусе и восприятии обществом, граффити продолжает развиваться, обретая новые формы и смыслы. Его влияние на искусство и общество остаётся значительным, способствуя диалогу о свободе самовыражения и культурных тенденциях.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граффити как феномен современного искусства, изучили его историю, техники и влияние на общество. Мы также обсудили социальные и культурные аспекты, правовые вопросы и будущее граффити.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История граффити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Граффити имеет глубокие исторические корни, уходящие в древние времена, когда люди начали использовать стены для выражения своих мыслей и идей.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XX веке граффити стало ассоциироваться с уличным искусством, особенно популярным в Нью-Йорке, где оно стало способом самовыражения молодёжи и символом протеста против общественных норм.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Сегодня граффити признано многими как форма искусства, которая продолжает развиваться и влиять на культурное пространство.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Стили граффити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Граффити как искусство включает в себя разнообразные стили, среди которых выделяются стрит-арт, райтинг и трафаретная техника.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Каждый из этих стилей отличается уникальными подходами к композиции и исполнению.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варьируются от выразительных и абстрактных форм до чёткого и лаконичного текста, отражая разнообразие творческого мышления художников.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Известные граффити-художники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Среди самых известных граффити-художников можно выделить Бэнкси, чья личность до сих пор остаётся загадкой, но работы которого известны по всему миру.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Также стоит упомянуть Шефф (Sheff), чьи яркие и выразительные работы оказали значительное влияние на развитие уличного искусства. Не менее известен Slinkachu, чьи маленькие фигуры в городской среде стали культовыми и обрели множество поклонников по всему миру.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Техники граффити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Граффити — это не просто надписи на стенах, а форма уличного искусства, которая включает в себя разнообразные техники.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Среди них выделяются такие стили, как «бомбинг» с его быстрыми и динамичными рисунками, «мураль» — масштабные настенные росписи, а также «стрит-арт», объединяющий элементы живописи и инсталляции. Эти техники позволяют художникам выразить свои идеи и эмоции, привлекая внимание к актуальным социальным вопросам.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Социальные и культурные аспекты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Граффити является неотъемлемой частью городской культуры, отражая социальные и политические настроения молодежи. Оно служит средством самовыражения и коммуникации, позволяя художникам передавать свои мысли и чувства через яркие и провокационные образы.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разных культурах граффити может восприниматься по-разному: от признания как искусства до осуждения как вандализма.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Граффити и закон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Граффити как форма самовыражения и искусства часто становится предметом правового регулирования.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некоторых странах и городах граффити, нанесённое без разрешения на стенах и других поверхностях, может расцениваться как вандализм и влечь за собой юридическую ответственность.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Однако существуют также инициативы, направленные на легализацию уличного искусства и создание специальных площадок для граффити-художников.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Граффити в городской среде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Граффити в городской среде представляет собой форму уличного искусства, которая активно взаимодействует с архитектурным контекстом и социальным пространством города. Это искусство способно преобразовать облик улиц, придав им индивидуальность и неповторимость, а также стать площадкой для выражения социальных и культурных идей.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Граффити может выступать как средство коммуникации между художником и обществом, отражая актуальные темы и настроения.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граффити на общество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Граффити как форма уличного искусства оказывает значительное влияние на общественное сознание, формируя новые культурные коды и отражая социальные настроения.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Уличное искусство способствует развитию творческих сообществ и вовлечению молодёжи в культурную жизнь города, предлагая альтернативные способы самовыражения и привлечения внимания к социальным проблемам.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Граффити может стать катализатором общественных дискуссий и изменить визуальный облик городских пространств, делая их более динамичными и живыми.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2025-11-11T14:26:57Z</dcterms:created>
  <dcterms:modified xsi:type="dcterms:W3CDTF">2025-11-11T14:26:57Z</dcterms:modified>
</cp:coreProperties>
</file>