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интернета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эволюцию интернета, начиная с первых сетей и заканчивая современными тенденциями. Особое внимание будет уделено ключевым моментам, таким как появление ARPANET, развитие TCP/IP и коммерциализация интернета. Мы также обсудим влияние интернета на общество и перспективы его дальнейшего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Интернет в России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России доступ к интернету начал активно развиваться в середине 1990-х годов, когда появились первые провайдеры и начали формироваться основы интернет-инфраструктуры.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 увеличением числа пользователей и развитием технологий интернет стал неотъемлемой частью жизни россиян, обеспечивая доступ к информации, образованию и новым формам коммуникации. Сегодня Россия занимает значимое место в мировом интернет-пространстве, являясь одним из крупнейших рынков по числу пользователей.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Развитие протоколов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протоколов в истории Интернета началось с создания протокола управления передачей (TCP) и протокола интернета (IP), которые легли в основу архитектуры TCP/IP. Эти протоколы обеспечили надёжную передачу данных и маршрутизацию в сети, что стало ключевым фактором для роста и распространения Интернета.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 течением времени появились дополнительные протоколы, такие как HTTP, который позволил стандартизировать обмен данными между веб-серверами и клиентами, что способствовало развитию Всемирной паутины.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Появление доменов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начале 1980-х годов возникла необходимость в системе, которая позволила бы упростить адресацию компьютеров в сети.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 появились домены — система иерархических имён, облегчающая запоминание адресов и обеспечивающая уникальность каждого из них. Первые домены были созданы для университетов и крупных организаций, что стало важным шагом в развитии структуры современного Интернета.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Регулирование Интернета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Регулирование Интернета представляет собой комплекс мер, направленных на обеспечение безопасности пользователей и предотвращение распространения противоправного контента.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разные периоды истории подходы к регулированию Интернета варьировались в зависимости от национальных законодательств и международных соглашений.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отметить, что вопросы регулирования Интернета остаются актуальными и вызывают дискуссии в мировом сообществе.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общество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Интернет стал катализатором глобальных социальных изменений, обеспечив невиданную ранее скорость обмена информацией и объединив миллионы людей по всему миру. Это привело к формированию новых сообществ и культурных течений, а также изменило способы взаимодействия людей, сделав их более непосредственными и интерактивными.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Влияние интернета на общество проявляется в расширении доступа к образованию, облегчении коммуникации и трансформации традиционных социальных структур.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Интернета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будущем Интернет станет ещё более интегрированным в повседневную жизнь, предоставляя безграничные возможности для коммуникации и доступа к информации.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технологий, таких как искусственный интеллект и блокчейн, кардинально изменит способы взаимодействия пользователей в сети, создавая новые формы общения и сотрудничества. Ожидается появление инновационных сервисов и приложений, которые откроют новые горизонты для бизнеса и индивидуального развития пользователей.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историю развития интернета, от первых сетей до современности, а также поговорили о его влиянии на общество и перспективах будущего. Надеемся, что информация была полезной и интересной.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Предпосылки появления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середине XX века развитие технологий и необходимость создания надёжных систем коммуникации между удалёнными объектами стали предпосылками для появления интернета.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Учёные и военные специалисты искали способы обеспечить устойчивую связь и обмен информацией в условиях потенциальной угрозы, что привело к разработке концепций глобальных компьютерных сетей.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Первые шаги в этом направлении были сделаны в рамках научных и военных проектов, которые впоследствии легли в основу создания интернета.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Первые сети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1960-е годы начались разработки первых сетей для обеспечения связи между компьютерами на расстоянии. Проект ARPANET, инициированный Агентством перспективных исследовательских проектов США, стал одной из первых сетей, соединивших научные учреждения и военные объекты.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ранние сети заложили основу для дальнейшего развития и распространения технологий, которые легли в основу современного Интернета.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ARPANET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ARPANET — это первая сеть, созданная в США по заказу Министерства обороны для связи между научными и образовательными учреждениями.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стала основой для развития современных компьютерных сетей и заложила принципы, на которых строится интернет. В 1969 году ARPANET объединила четыре университета, что положило начало глобальной сети, которой мы пользуемся сегодня.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Развитие технологий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начале 1990-х годов развитие технологий позволило сделать Интернет более доступным для широкой аудитории.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Появление новых протоколов и стандартов обеспечило совместимость между различными сетями, что способствовало быстрому распространению информации и обмену данными.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 каждым годом увеличивалось количество пользователей, что привело к бурному росту и эволюции Интернета как глобального явления.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Появление TCP/IP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1973 году протокол TCP/IP был впервые представлен как основа для связи между различными сетями.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разработка велась в рамках проекта ARPANET, который финансировался Агентством перспективных исследовательских проектов Министерства обороны США.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TCP/IP стал стандартом для передачи данных в интернете и обеспечил возможность взаимодействия между компьютерами по всему миру.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Рост Интернета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начале 1990-х годов количество пользователей Интернета было относительно невелико, однако с развитием технологий и увеличением доступности компьютеров ситуация начала стремительно меняться.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 концу десятилетия число интернет-пользователей по всему миру достигло миллионов, что стало отправной точкой для формирования глобального информационного пространства.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Интернет является неотъемлемой частью жизни миллиардов людей и продолжает активно развиваться, охватывая новые регионы и интегрируя инновационные технологии.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Всемирная паутина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Всемирная паутина, или World Wide Web, стала неотъемлемой частью жизни современного человека.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технология, основанная на гиперссылках и протоколах HTTP, была разработана в 1989 году британским учёным Тимом Бернерсом-Ли. Она открыла новые горизонты для обмена информацией и сделала интернет доступным для широкой аудитории.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Коммерциализация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Коммерциализация интернета началась в конце 1990-х годов, когда крупные компании начали активно инвестировать в создание веб-сайтов и онлайн-сервисов.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привело к появлению интернет-магазинов, социальных сетей и других платформ, которые изменили способ взаимодействия людей в виртуальном пространстве и способствовали формированию современной цифровой экономики.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коммерциализация интернета является неотъемлемой частью его развития, обеспечивая рост бизнеса и новые возможности для пользователей.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2025-11-29T17:38:03Z</dcterms:created>
  <dcterms:modified xsi:type="dcterms:W3CDTF">2025-11-29T17:38:03Z</dcterms:modified>
</cp:coreProperties>
</file>