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73" y="498764"/>
            <a:ext cx="5497536" cy="549753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065818" y="1034935"/>
            <a:ext cx="4821382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Из чего исходит уверенность?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7065818" y="2115589"/>
            <a:ext cx="4821382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презентации мы рассмотрим, что лежит в основе уверенности человека, включая психологические и социальные аспекты. Обсудим, как самооценка, окружение, личный опыт и другие факторы влияют на формирование уверенности. Также рассмотрим практические методы и советы по развитию уверенности в себе.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696691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Влияние целей и мотивации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4696691" y="1866207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Цели и мотивация формируют основу уверенности человека, направляя его действия и решения в различных жизненных ситуациях. Осознанные и чёткие цели способствуют концентрации усилий и повышают вероятность достижения успеха, что, в свою очередь, укрепляет веру в собственные силы и возможности.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4696691" y="3545378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Мотивация, основанная на внутренних ценностях и стремлениях, помогает преодолевать трудности и сохранять уверенность даже в сложных обстоятельствах.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Уверенность в общении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46909" y="1450571"/>
            <a:ext cx="9144000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Уверенность в общении исходит из внутренней готовности выражать свои мысли и чувства, что позволяет человеку чувствовать себя комфортно в социальных взаимодействиях.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246909" y="3944389"/>
            <a:ext cx="4156364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Она базируется на убеждённости в собственной ценности и праве быть услышанным, что способствует формированию позитивного образа в глазах собеседника и улучшению качества общения.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7065818" y="3944389"/>
            <a:ext cx="4156364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Развитие уверенности в общении требует практики и работы над преодолением страхов и неуверенности.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818909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Физиологические аспекты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5818909" y="1866207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Уверенность человека во многом определяется физиологическими процессами в организме.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5818909" y="3528753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Гормональный баланс, в частности уровень серотонина и дофамина, влияет на эмоциональное состояние и самооценку. Физическая активность и общее состояние здоровья также играют важную роль в формировании уверенности, способствуя выработке эндорфинов и улучшению самочувствия.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Развитие уверенности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6650182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Уверенность развивается через накопление позитивного опыта и достижений, которые подкрепляют веру в собственные силы.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2697480"/>
            <a:ext cx="6650182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Регулярная практика и преодоление небольших вызовов помогают сформировать устойчивые паттерны успешного поведения, что, в свою очередь, укрепляет внутреннее ощущение уверенности и компетентности.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1454727" y="3877887"/>
            <a:ext cx="6650182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Поддержка со стороны окружающих, признание достижений и умение адекватно оценивать свои возможности также играют ключевую роль в этом процессе.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91" y="415636"/>
            <a:ext cx="3308465" cy="602672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Практические советы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Начните с чёткого определения своих целей и приоритетов, чтобы сосредоточиться на важных задачах и минимизировать стресс.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2797233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Практикуйте самоанализ, чтобы лучше понимать свои сильные и слабые стороны, и используйте это знание для постоянного самосовершенствования.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3728258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Регулярно выполняйте упражнения, направленные на повышение самооценки, например, ведите дневник достижений, чтобы отмечать свои успехи и прогресс в преодолении трудностей.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Заключение уверенность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6650182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Уверенность в себе формируется на основе личного опыта преодоления трудностей и достижения целей.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2697480"/>
            <a:ext cx="6650182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Она позволяет человеку эффективно действовать в различных ситуациях, принимать решения и брать на себя ответственность.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1454727" y="3528753"/>
            <a:ext cx="6650182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Развитие уверенности требует работы над собой, осознания своих сильных сторон и умения справляться с неудачами.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1866207"/>
            <a:ext cx="9975273" cy="7813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</a:rPr>
              <a:t>Спасибо за внимание!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1246909" y="3113116"/>
            <a:ext cx="9975273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Спасибо за внимание. В этой презентации мы рассмотрели уверенность с разных сторон: от психологических и социальных аспектов до физиологических и практических советов по её развитию. Надеемся, что информация была полезной и поможет вам в работе над уверенностью в себе.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218" y="1080655"/>
            <a:ext cx="3308465" cy="33084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-45720"/>
            <a:ext cx="6650182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Понятие уверенности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868680"/>
            <a:ext cx="3574473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Уверенность — это внутреннее состояние, которое выражается в способности человека действовать решительно и последовательно в различных ситуациях, опираясь на веру в свои силы и возможности.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562109" y="868680"/>
            <a:ext cx="3574473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Она формируется на основе предыдущего опыта, знаний и умений, а также включает в себя оценку своих ресурсов и готовность к преодолению трудностей.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4609407"/>
            <a:ext cx="10806545" cy="4322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Уверенность помогает человеку эффективно адаптироваться к изменениям и достигать поставленных целей.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Психологические аспекты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Уверенность исходит не только из внешних достижений, но и из внутренней психологической устойчивости. Важную роль играет способность адекватно оценивать свои возможности и признавать успехи, даже незначительные.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Это способствует формированию положительного самовосприятия и укреплению веры в себя.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Социальные факторы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Социальные факторы, влияющие на уверенность, включают поддержку со стороны окружающих, уровень социального одобрения и наличие значимых социальных связей.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528753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Эти элементы формируют чувство принадлежности и значимости, что, в свою очередь, способствует укреплению уверенности в себе и своих силах. Взаимодействие с позитивным социальным окружением помогает человеку чувствовать себя ценным и уверенным в различных жизненных ситуациях.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15636" y="619298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Самооценка и уверенность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415636" y="1866207"/>
            <a:ext cx="3325091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Уверенность в себе формируется на основе самооценки, которая складывается из восприятия собственных достижений и отношения окружающих.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572000" y="1866207"/>
            <a:ext cx="3325091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Высокая самооценка способствует формированию позитивного образа «Я» и помогает преодолевать трудности, в то время как заниженная может стать причиной неуверенности и сомнений в своих силах.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8728364" y="1866207"/>
            <a:ext cx="3325091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Развитие уверенности требует работы над самосознанием и принятия себя, что позволяет человеку лучше понимать свои сильные и слабые стороны.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696691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Влияние окружения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4696691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Окружение оказывает значительное влияние на формирование уверенности в себе, создавая атмосферу поддержки или, наоборот, сомнений.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4696691" y="3528753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Взаимодействие с позитивными и успешными людьми стимулирует личностный рост и укрепляет веру в собственные силы, в то время как негативное окружение может подавлять инициативу и снижать самооценку. Поэтому выбор окружения и его влияние на нас являются ключевыми факторами в развитии уверенности.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15636" y="619298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Роль личного опыта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415636" y="1866207"/>
            <a:ext cx="3325091" cy="21779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Личный опыт является фундаментом для формирования уверенности, поскольку он позволяет нам осознать свои способности и достижения, формирует чувство компетентности и успешности в определённых ситуациях.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572000" y="1866207"/>
            <a:ext cx="3325091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Проживая различные жизненные эпизоды, мы накапливаем знания о себе и окружающем мире, что влияет на наше восприятие собственных возможностей и формирует основу для развития уверенности в себе и своих силах.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8728364" y="1866207"/>
            <a:ext cx="3325091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Этот процесс помогает нам лучше понимать свои реакции и эмоциональные состояния, что также способствует укреплению уверенности.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Уверенность и успех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Уверенность — это фундамент, на котором строится успех в любой сфере жизни.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528753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Она позволяет человеку ставить амбициозные цели, преодолевать трудности и не отступать перед неудачами. Благодаря уверенности мы можем полностью раскрыть свой потенциал и достичь выдающихся результатов.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Преодоление страхов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46909" y="1450571"/>
            <a:ext cx="9144000" cy="4322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Преодоление страхов — это процесс, который требует осознания своих эмоций и работы над собой.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246909" y="3944389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Важно научиться не позволять страхам контролировать наши действия, а воспринимать их как сигналы для роста и развития.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7065818" y="3944389"/>
            <a:ext cx="4156364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Постепенно преодолевая свои страхи, мы открываем новые горизонты и укрепляем уверенность в себе.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2025-11-30T13:04:56Z</dcterms:created>
  <dcterms:modified xsi:type="dcterms:W3CDTF">2025-11-30T13:04:56Z</dcterms:modified>
</cp:coreProperties>
</file>