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Из чего состояла Османская империя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данной презентации мы рассмотрим структуру Османской империи, начиная с её основных составляющих элементов. Мы изучим географическое положение империи, её административное деление, включая провинции и эялеты. Также обсудим центральные органы власти, роль султана и его двора, а также визирей и чиновников.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Исламские религиозные институты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Исламские религиозные институты в Османской империи включали в себя такие важные структуры, как муфтии, которые являлись авторитетными религиозными деятелями, и суды шариата, осуществлявшие правосудие на основе мусульманского права.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институты играли ключевую роль в формировании и поддержании религиозной и социальной структуры империи, обеспечивая её идеологическую и моральную основу. Взаимодействие между светской и религиозной властью способствовало стабильности и единству государства.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Суфийские ордена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Суфийские ордена в Османской империи играли значительную роль в религиозной и духовной жизни общества.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объединяли последователей суфизма, представляя собой мистические братства, которые способствовали распространению духовных учений и формированию единого культурного пространства.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Суфийские ордена оказывали влияние на социальные и культурные процессы, укрепляя тем самым духовные и идеологические основы империи.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Этнический состав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была многонациональным государством, включавшим в себя различные этнические группы, такие как турки, греки, армяне, курды и арабы. Эти народы сохраняли свою культуру и традиции, но при этом находились под властью султана и были частью единой государственной структуры.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Этническое разнообразие способствовало формированию уникальной культурной мозаики, которая отличала Османскую империю от других государств того времени.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народы империи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объединяла множество народов, среди которых преобладали турки — основное этническое ядро государства.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на её территории проживали греки, армяне, арабы, курды и другие этнические группы, каждая из которых сохраняла свою культуру и традиции, внося вклад в общее культурное наследие империи.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Разнообразие народов способствовало формированию уникальной многонациональной и мультикультурной среды.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Социальное устройство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представляла собой сложную систему с монархической формой правления, где султан был абсолютным правителем и объединял в своих руках светскую и духовную власть.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империи существовала строгая иерархия чиновничества и военных, что обеспечивало порядок и контроль над обширными территориями.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Многонациональное и многоконфессиональное население Османской империи находилось под влиянием исламской культуры, но также сохраняло элементы традиций и обычаев других народов, проживающих на её территории.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Классы и сословия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Османской империи существовала строгая иерархия классов и сословий, включая правящую элиту — султанов и их приближённых, а также военное сословие — янычар. Основу общества составляли крестьяне, которые платили налоги и обеспечивали продовольствием всю империю, а также ремесленники и торговцы, вносившие значительный вклад в экономику страны.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Существовали также различные этнические и религиозные группы, каждая из которых имела свои права и обязанности в рамках империи.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структуру Османской империи, включая её географическое положение, административное деление и систему управления. Мы также изучили религиозные, этнические и социальные аспекты жизни в империи, что позволяет лучше понять её сложную и многогранную природу.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Географическое положение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занимала обширные территории в Юго-Восточной Европе, Западной Азии и Северной Африке, включая большую часть Балканского полуострова, значительные части Малой Азии, а также земли вокруг Средиземного и Чёрного морей, что способствовало её стратегическому положению и влиянию в регионе.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Столицей империи был город Стамбул (прежде Константинополь), который располагался на пересечении важных торговых путей, связывающих Европу, Азию и Африку.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географическое положение способствовало экономическому и культурному обмену между различными народами и цивилизациями.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Административное деление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состояла из множества провинций, называемых эялетами, которые были управляемы назначенными султаном губернаторами.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Эялеты делились на санджаки, каждый из которых подчинялся своему санджакбею, и были связаны сложной системой административного и военного управления. Такая структура позволяла эффективно контролировать обширные территории и разнообразные народы, входящие в состав империи.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Провинции и эялеты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Провинции и эялеты в Османской империи представляли собой административные единицы, управляемые пашами, назначенными султаном.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Эялеты были более крупными и значимыми регионами, в то время как провинции имели более узкую автономию и подчинялись центральному управлению. Распределение ресурсов и налогов между провинциями и эялетами осуществлялось согласно сложной системе, отражающей их экономическое и стратегическое значение.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Центральные органы власти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Центральные органы власти Османской империи включали в себя султана как верховного правителя, который возглавлял государство и армию. Важную роль играл Диван — совещательный орган, в котором обсуждались ключевые вопросы управления и внешней политики.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значимым элементом была система визирей, ответственных за различные аспекты государственного управления, от финансов до правосудия.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Султан и его двор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Султан являлся верховным правителем Османской империи, обладая неограниченной властью и являясь символом единства государства.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Его двор представлял собой сложную иерархическую структуру, где каждый чиновник имел свои обязанности и полномочия, обеспечивая эффективное управление огромной территорией.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Вокруг султана собирались визири, сановники и придворные, формируя окружение, которое влияло на политику и управление страной.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Визири и чиновники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Визири в Османской империи были ключевыми фигурами в управлении государством, их роль была сопоставима с современными премьер-министрами.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возглавляли правительство и координировали работу различных ведомств, обеспечивая эффективное функционирование государственной машины.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Чиновники на разных уровнях отвечали за сбор налогов, поддержание порядка и управление провинциями, что позволяло поддерживать централизованную власть и стабильность в империи.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Армия и военное устройство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армия была одной из самых мощных в Европе и Азии, включая янычар — элитные пехотные части, обученные и преданные султану. Янычары и другие воинские подразделения обеспечивали военную мощь империи, позволяя ей расширять свои границы и контролировать значительные территории.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Армия играла ключевую роль в поддержании порядка и стабильности внутри государства, а также в осуществлении внешней политики Османской империи.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Религиозная структура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Османская империя была многонациональным и мультирелигиозным государством, где наряду с исламом, который являлся государственной религией, сосуществовали христианство и иудаизм.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Существовала сложная система управления религиозными общинами, в которой важную роль играли религиозные лидеры, такие как шейхи и имамы, а также миллеты — автономные религиозные общины, обладавшие определёнными правами и обязанностями перед государством.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4127269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способствовало сохранению религиозного и этнического многообразия в рамках единой имперской структуры.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2025-11-11T14:36:10Z</dcterms:created>
  <dcterms:modified xsi:type="dcterms:W3CDTF">2025-11-11T14:36:10Z</dcterms:modified>
</cp:coreProperties>
</file>