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K-pop и поколение Z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рассмотрим, как K-pop влияет на поколение Z, начиная с истории этого музыкального жанра и его популярности. Мы обсудим, как K-pop формирует стиль, моду и языковые тренды, а также влияет на музыкальные предпочтения и мышление молодёжи. Кроме того, мы рассмотрим роль социальных сетей, взаимодействие с фандомом и примеры влияния K-pop на поколение Z, а также позитивные и негативные аспекты этого влияния.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Социальные сети и K-pop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Социальные сети стали неотъемлемой частью жизни поколения Z, и K-pop занимает в них особое место.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Платформы, такие как Instagram и TikTok, способствуют популяризации K-pop, позволяя фанатам делиться своими впечатлениями и создавать контент, вдохновлённый любимыми группами.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87788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взаимодействие не только усиливает интерес к K-pop, но и формирует общие тренды и культурные явления среди молодёжи.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Фандом и культура взаимодействия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K-pop-культура активно формирует фандомы по всему миру, объединяя миллионы поклонников общими интересами и эмоциями. Взаимодействие с кумирами и друг с другом в социальных сетях способствует формированию чувства принадлежности и сообщества среди фанатов.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взаимодействие влияет на культурные нормы и ценности поколения Z, расширяя их горизонты и способствуя обмену идеями и опытом.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Примеры влияния K-pop на поколение Z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K-pop оказывает значительное влияние на музыкальные предпочтения поколения Z, формируя их вкусы и способствуя популяризации корейской культуры по всему миру. Молодые люди вдохновляются не только музыкой, но и уникальным стилем айдолов, что отражается в их моде и самовыражении.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Социальные сети способствуют быстрому распространению K-pop, позволяя молодым людям находить новых исполнителей и объединяться в сообщества фанатов.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Позитивные аспекты влияния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K-pop способствует популяризации корейской культуры, расширяя горизонты молодёжи и обогащая их культурный опыт разнообразными музыкальными и стилистическими элементами.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Благодаря ярким образам и инновационным подходам в хореографии и визуальном оформлении, K-pop вдохновляет поколение Z на самовыражение и эксперименты с собственным стилем. Это музыкальное направление также формирует у молодёжи интерес к изучению иностранных языков и азиатской культуры, способствуя межкультурному обмену и взаимопониманию.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Негативные аспекты влияния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Негативное влияние K-pop на поколение Z может проявляться в формировании нереалистичных стандартов внешности и поведения, что приводит к снижению самооценки у части подростков и стремлению копировать образы айдолов, часто игнорируя собственные уникальные черты.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Кроме того, высокая интенсивность музыкальной индустрии может способствовать стрессу и эмоциональному выгоранию среди поклонников, особенно в условиях навязчивого потребления контента и ожидания постоянного внимания к группе или исполнителю. Также существует риск возникновения зависимости от K-pop культуры, что может отвлекать молодёжь от других важных аспектов жизни и развития.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Будущее K-pop и поколения Z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Будущее K-pop неразрывно связано с поколением Z, которое продолжает формировать свои музыкальные предпочтения под влиянием ярких и инновационных корейских исполнителей.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Благодаря цифровым платформам и социальным сетям, K-pop становится ещё более доступным и разнообразным, что способствует его популяризации среди молодёжи и расширению границ жанра.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628505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Поколение Z вносит собственный вклад в развитие K-pop, адаптируя его под свои интересы и создавая уникальные культурные феномены.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рассмотрели, как K-pop влияет на поколение Z, изучили историю жанра, его популярность и воздействие на различные аспекты жизни молодёжи. Мы обсудили модные тенденции, языковые тренды, музыкальные предпочтения и многое другое, что помогает лучше понять феномен K-pop и его роль в современной культуре.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История K-pop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K-pop зародился в Южной Корее в конце 1990-х годов и быстро стал популярным благодаря уникальным музыкальным стилям и ярким образам исполнителей.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Первые айдолы, такие как Shinhwa и H. O. T. , заложили основу для дальнейшего развития жанра, который впоследствии оказал значительное влияние на мировую музыкальную индустрию.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Сегодня K-pop представляет собой глобальное явление, объединяющее миллионы поклонников по всему миру.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Популярность K-pop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За последние десять лет K-pop стал одним из самых популярных музыкальных жанров в мире, привлекая внимание миллионов поклонников благодаря уникальным музыкальным композициям и зрелищным клипам. Группы и исполнители из Южной Кореи завоевали сердца молодёжи по всему миру, формируя глобальные тренды в музыке и стиле.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Влияние K-pop на формирование музыкальных предпочтений и стиля жизни поколения Z неоспоримо и продолжает расти.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на стиль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K-pop оказал значительное влияние на стиль поколения Z, популяризируя яркие образы и смелые эксперименты с модой.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Музыкальные клипы и образы айдолов вдохновляют молодежь на создание уникального стиля, смешивая элементы уличной моды с элементами корейской культуры. Это приводит к формированию нового культурного кода, где самовыражение через внешний вид становится важным аспектом идентичности.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Мода и K-pop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K-pop стал неотъемлемой частью молодежной культуры, формируя тренды и оказывая значительное влияние на модные предпочтения поколения Z.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Яркие образы айдолов, их уникальные стили и коллаборации с известными дизайнерами вдохновляют молодежь на эксперименты с собственным образом и самовыражение через моду.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628505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результате K-pop не только формирует модные тенденции, но и способствует развитию чувства стиля и индивидуальности у молодого поколения.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Имидж айдолов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Имидж айдолов в K-pop характеризуется яркой индивидуальностью и смелыми экспериментами с образами.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Молодые исполнители часто становятся иконами стиля, задавая тренды в моде и поведении среди поколения Z. Их уникальный образ жизни и внешний вид способствуют формированию у молодёжи определённых ценностей и представлений о красоте и самовыражении.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на мышление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K-pop оказывает значительное влияние на формирование музыкальных предпочтений поколения Z, предлагая уникальные стили и звучания, которые расширяют их музыкальные горизонты и способствуют возникновению новых музыкальных вкусов.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31754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Лирические темы, характерные для K-pop, часто затрагивают вопросы самоидентификации, любви и дружбы, что резонирует с эмоциональными переживаниями подростков и молодежи, побуждая их к размышлениям о жизни и отношениях. Визуальная составляющая K-pop, включая яркие клипы и стильные образы, влияет на модные тенденции и эстетические предпочтения поколения Z, способствуя формированию их индивидуального стиля.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Языковые тренды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последние годы наблюдается активное проникновение корейского языка в глобальный интернет-сленг, что связано с популярностью K-pop.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Многие молодые люди изучают корейский язык, чтобы лучше понимать тексты песен и общаться с кумирами. Это способствует формированию интереса к корейской культуре и языку среди поколения Z.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Музыкальные предпочтения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Музыкальные предпочтения поколения Z во многом определяются влиянием K-pop, который отличается яркими мелодиями и запоминающимися аранжировками.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Молодые люди ценят в K-pop не только музыку, но и визуальную составляющую, включая яркие клипы и стильные образы айдолов. Это формирует у молодёжи интерес к моде и самовыражению через музыку и стиль.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2025-11-29T17:42:22Z</dcterms:created>
  <dcterms:modified xsi:type="dcterms:W3CDTF">2025-11-29T17:42:22Z</dcterms:modified>
</cp:coreProperties>
</file>