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673" y="498764"/>
            <a:ext cx="5497536" cy="5497536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7065818" y="1034935"/>
            <a:ext cx="4821382" cy="98090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Как планировать ежемесячные расходы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7065818" y="2115589"/>
            <a:ext cx="4821382" cy="267669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В презентации мы рассмотрим основные принципы планирования личных финансов, включая постановку целей и приоритетов, оценку доходов и расходов. Вы узнаете о методах создания бюджета, учёта непредвиденных трат и контроля расходов, а также об инструментах и советах для оптимизации личных финансов. Мы обсудим важность анализа и корректировки бюджета, а также автоматизации планирования для эффективного управления личными финансами.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164" y="415636"/>
            <a:ext cx="3308465" cy="605166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4696691" y="868680"/>
            <a:ext cx="5818909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Анализ и корректировка бюджета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4696691" y="1866207"/>
            <a:ext cx="5818909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Регулярный анализ бюджета позволяет выявить неэффективные расходы и определить возможности для их сокращения.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4696691" y="3528753"/>
            <a:ext cx="5818909" cy="142978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Корректировка бюджета включает пересмотр статей расходов с целью оптимизации финансовых потоков и достижения более сбалансированного распределения средств. Это помогает обеспечить устойчивость финансового положения и достижение поставленных финансовых целей.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54727" y="203662"/>
            <a:ext cx="9975273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Автоматизация планирования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454727" y="1450571"/>
            <a:ext cx="4156364" cy="267669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Автоматизация планирования расходов позволяет существенно сократить время, затрачиваемое на этот процесс, и минимизировать вероятность ошибок. Специальные приложения и сервисы помогают отслеживать текущие траты, устанавливать лимиты по категориям расходов и формировать автоматические уведомления о приближении к установленным границам.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6858000" y="1450571"/>
            <a:ext cx="4156364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Это способствует более эффективному и осознанному управлению личными финансами.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5160" y="523702"/>
            <a:ext cx="4680065" cy="605166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831273" y="868680"/>
            <a:ext cx="5818909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Учет личных финансов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831273" y="1866207"/>
            <a:ext cx="5818909" cy="192855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Учёт личных финансов позволяет отслеживать все доходы и расходы, что является ключевым шагом для эффективного планирования бюджета. Ведение подробных записей о финансовых операциях помогает выявить тенденции и оптимизировать расходы, что способствует достижению финансовых целей и улучшению общего финансового состояния.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831273" y="3794760"/>
            <a:ext cx="5818909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Использование современных финансовых приложений упрощает процесс учёта и помогает поддерживать дисциплину в управлении личными средствами.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54727" y="536171"/>
            <a:ext cx="9975273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Советы по оптимизации расходов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454727" y="1866207"/>
            <a:ext cx="9975273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Составьте детальный список всех ежемесячных расходов, включая фиксированные и переменные, чтобы выявить потенциальные возможности для сокращения затрат. Используйте методы сравнения цен на товары и услуги, чтобы найти наиболее выгодные предложения, и регулярно анализируйте свои расходы, чтобы адаптировать бюджет под текущие финансовые возможности.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454727" y="3046615"/>
            <a:ext cx="9975273" cy="681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Применяйте стратегии, такие как составление меню на неделю и планирование покупок, чтобы избежать импульсивных трат и оптимизировать расходы.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164" y="415636"/>
            <a:ext cx="3308465" cy="605166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4696691" y="868680"/>
            <a:ext cx="5818909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Мониторинг и анализ результатов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4696691" y="1866207"/>
            <a:ext cx="5818909" cy="142978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Регулярный мониторинг расходов позволяет отслеживать текущие траты и выявлять отклонения от запланированного бюджета. Анализ результатов помогает понять, какие статьи расходов можно оптимизировать или сократить, чтобы достичь финансовой цели.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4696691" y="3528753"/>
            <a:ext cx="5818909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Используйте графики и таблицы для наглядного представления данных, что облегчит анализ и принятие решений по корректировке бюджета.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54727" y="536171"/>
            <a:ext cx="9975273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Эффективное планирование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454727" y="1866207"/>
            <a:ext cx="9975273" cy="681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Эффективное планирование ежемесячных расходов начинается с составления детального бюджета, который учитывает все источники дохода и регулярные траты.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454727" y="3029989"/>
            <a:ext cx="9975273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Важно выделить фиксированные расходы, такие как коммунальные платежи и обязательные платежи по кредитам, и определить процент от дохода, который можно выделить на переменные расходы и сбережения. Регулярный пересмотр и корректировка бюджета в соответствии с изменениями в доходах и расходах помогут поддерживать финансовую стабильность и достигать финансовых целей.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46909" y="1866207"/>
            <a:ext cx="9975273" cy="7813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000000"/>
                </a:solidFill>
              </a:rPr>
              <a:t>Спасибо за внимание!</a:t>
            </a:r>
            <a:endParaRPr lang="en-US" sz="3200" dirty="0"/>
          </a:p>
        </p:txBody>
      </p:sp>
      <p:sp>
        <p:nvSpPr>
          <p:cNvPr id="4" name="Text 1"/>
          <p:cNvSpPr/>
          <p:nvPr/>
        </p:nvSpPr>
        <p:spPr>
          <a:xfrm>
            <a:off x="1246909" y="3113116"/>
            <a:ext cx="9975273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Спасибо за внимание. В этой презентации мы рассмотрели основные этапы планирования личных финансов, от постановки целей и оценки доходов до учёта обязательных и переменных расходов, а также инструментов и методов для эффективного управления бюджетом. Надеемся, что представленная информация будет полезна для оптимизации ваших личных финансов и достижения финансовых целей.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1218" y="1080655"/>
            <a:ext cx="3308465" cy="330846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831273" y="-45720"/>
            <a:ext cx="6650182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Цели и приоритеты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831273" y="868680"/>
            <a:ext cx="3574473" cy="142978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Основная цель планирования ежемесячных расходов — обеспечение финансовой стабильности и контроль над личными финансами.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8562109" y="868680"/>
            <a:ext cx="3574473" cy="192855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Приоритеты включают оптимизацию расходов, выделение средств на важные нужды и формирование резервного фонда для непредвиденных ситуаций, что способствует достижению долгосрочных финансовых целей.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831273" y="4609407"/>
            <a:ext cx="10806545" cy="43226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Эффективное планирование помогает избежать долгов и создаёт основу для накопления средств на будущее.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54727" y="203662"/>
            <a:ext cx="9975273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Оценка доходов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454727" y="1450571"/>
            <a:ext cx="6650182" cy="681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Оценка доходов позволяет определить общий объём средств, доступных для планирования расходов.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454727" y="2697480"/>
            <a:ext cx="6650182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Важно учитывать все источники дохода, включая зарплату, дополнительные заработки и возможные поступления, чтобы составить полную картину финансового положения.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454727" y="3628505"/>
            <a:ext cx="6650182" cy="681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Это поможет выявить возможности для оптимизации расходов и более эффективного управления финансами.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5160" y="523702"/>
            <a:ext cx="4680065" cy="605166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831273" y="868680"/>
            <a:ext cx="5818909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Перечень обязательных расходов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831273" y="1866207"/>
            <a:ext cx="5818909" cy="167917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К обязательным расходам относятся ежемесячные платежи по кредитам и займам, оплата жилищно-коммунальных услуг, включая электричество, воду и отопление, а также фиксированные расходы на продукты питания и товары первой необходимости, которые обеспечивают базовые потребности семьи.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831273" y="3545378"/>
            <a:ext cx="5818909" cy="142978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Планирование этих расходов помогает избежать финансовых затруднений и поддерживать стабильность бюджета. Оптимальное распределение средств между обязательными и необязательными расходами способствует достижению финансовых целей и повышению качества жизни.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54727" y="203662"/>
            <a:ext cx="9975273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Переменные расходы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454727" y="1450571"/>
            <a:ext cx="6650182" cy="681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Переменные расходы включают затраты, которые меняются в зависимости от объёма потребления или деятельности.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454727" y="2697480"/>
            <a:ext cx="6650182" cy="681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К ним относятся коммунальные платежи, расходы на питание, транспорт и развлечения.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454727" y="3528753"/>
            <a:ext cx="6650182" cy="681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Планирование переменных расходов помогает избежать неожиданных финансовых нагрузок и поддерживать стабильность бюджета.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2891" y="415636"/>
            <a:ext cx="3308465" cy="6026727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831273" y="868680"/>
            <a:ext cx="5818909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Создание бюджета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831273" y="1866207"/>
            <a:ext cx="5818909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Начните с определения всех источников дохода и их регулярности, чтобы получить полное представление о финансовой ситуации.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831273" y="2797233"/>
            <a:ext cx="5818909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Разделите расходы на фиксированные (например, аренда жилья, коммунальные платежи) и переменные (например, питание, развлечения), чтобы лучше контролировать бюджет.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831273" y="3728258"/>
            <a:ext cx="5818909" cy="681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Установите лимиты для каждой категории расходов и придерживайтесь их, чтобы избежать перерасхода средств.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54727" y="536171"/>
            <a:ext cx="9975273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Учет непредвиденных расходов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454727" y="1866207"/>
            <a:ext cx="9975273" cy="681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Непредвиденные расходы могут существенно повлиять на финансовое планирование, поэтому важно закладывать в бюджет резервный фонд.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454727" y="3029989"/>
            <a:ext cx="9975273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Размер резервного фонда должен соответствовать вашим финансовым возможностям и учитывать потенциальные риски, такие как неожиданные медицинские счета или поломки бытовой техники. Это поможет вам избежать необходимости экстренно изыскивать средства и сохранить финансовую стабильность.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5160" y="523702"/>
            <a:ext cx="4680065" cy="605166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831273" y="868680"/>
            <a:ext cx="5818909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Контроль расходов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831273" y="1866207"/>
            <a:ext cx="5818909" cy="681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Регулярный мониторинг и анализ текущих расходов помогают выявить неоптимальные траты и перерасход средств.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831273" y="3528753"/>
            <a:ext cx="5818909" cy="192855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Использование электронных таблиц или специализированных приложений значительно упрощает контроль над бюджетом, позволяя отслеживать расходы в режиме реального времени и своевременно вносить коррективы. Составление детального плана расходов на месяц с учётом обязательных платежей и приоритетных трат способствует более эффективному управлению финансами.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54727" y="536171"/>
            <a:ext cx="9975273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0000"/>
                </a:solidFill>
              </a:rPr>
              <a:t>Инструменты для планирования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454727" y="1866207"/>
            <a:ext cx="9975273" cy="681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Для планирования ежемесячных расходов можно использовать различные инструменты, такие как электронные таблицы, специализированные мобильные приложения и финансовые планировщики.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454727" y="3029989"/>
            <a:ext cx="9975273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Электронные таблицы позволяют детально анализировать доходы и расходы, а мобильные приложения обеспечивают удобный доступ к финансовым данным и уведомления о предстоящих платежах. Финансовые планировщики помогают структурировать бюджет и устанавливать финансовые цели, что способствует более эффективному управлению финансами.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2025-11-28T12:32:15Z</dcterms:created>
  <dcterms:modified xsi:type="dcterms:W3CDTF">2025-11-28T12:32:15Z</dcterms:modified>
</cp:coreProperties>
</file>