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945" y="457200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1034935"/>
            <a:ext cx="48213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Как ухаживать за растением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2115589"/>
            <a:ext cx="4821382" cy="2926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данной презентации мы рассмотрим основные аспекты ухода за растениями, включая выбор оптимального места для их размещения, обеспечение правильного освещения и полива. Также будут освещены вопросы подготовки почвы, внесения удобрений, поддержания необходимой температуры и влажности, а также методы пересадки, обрезки и борьбы с вредителями и болезнями. Особое внимание уделено сезонному уходу и наблюдению за растением для обеспечения его здоровья и красоты.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Обрезка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Обрезка растения — это важная процедура, которая помогает формировать его крону и стимулировать рост новых побегов.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697480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Регулярная обрезка также способствует удалению повреждённых и больных ветвей, что улучшает общее состояние растения и предотвращает развитие инфекций.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628505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проводить обрезку в правильные сроки и использовать острые и чистые инструменты для минимизации риска повреждения тканей растения.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Борьба с вредителями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Регулярный осмотр растений позволяет своевременно выявить вредителей и предотвратить их распространение.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Используйте инсектициды и фунгициды, предназначенные для борьбы с конкретными видами вредителей, строго следуя инструкциям на упаковке.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628505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Также важно поддерживать оптимальный уровень влажности и температуры, чтобы создать неблагоприятные условия для размножения вредителей.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Болезни растений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Болезни растений могут быть вызваны различными факторами, включая инфекции, неблагоприятные условия окружающей среды и неправильный уход. Признаки болезни могут включать изменение цвета листьев, появление пятен, деформацию стеблей и остановку роста.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Своевременное выявление и устранение причин болезни, а также применение профилактических мер помогут сохранить здоровье растений и их привлекательный внешний вид.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Подкормка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Подкормка является важным аспектом ухода за растением, поскольку обеспечивает его необходимыми питательными веществами.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Используйте специальные удобрения, адаптированные к типу вашего растения и его стадии роста. Регулярное внесение удобрений способствует здоровому росту и обильному цветению, улучшая общее состояние вашего растения.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Сезонный уход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Учитывайте сезонные изменения при уходе за растением: корректируйте частоту полива и интенсивность освещения в зависимости от времени года. В зимний период обеспечьте растению покой, снизив температуру и уменьшив количество воды для полива.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Весной и летом увеличьте увлажнение и подкормку, чтобы стимулировать активный рост и цветение.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Наблюдение за растением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Регулярное наблюдение за растением позволяет своевременно выявить изменения в его внешнем виде и поведении, такие как пожелтение листьев или изменение частоты полива.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помогает оперативно скорректировать условия содержания, например, уменьшить или увеличить количество воды, а также принять меры по предотвращению болезней и вредителей. Наблюдение за растением включает в себя отслеживание его роста, цветения и других жизненных циклов.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основные аспекты ухода за растениями, включая выбор места, освещение, полив и другие важные факторы. Надеемся, что полученная информация будет полезна для вас в практике садоводства.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Выбор места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При выборе места для растения важно учитывать его потребности в освещении и температуре.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Некоторые виды требуют яркого солнечного света, в то время как другие предпочитают полутень или даже полную тень.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Также необходимо обеспечить растению защиту от сквозняков и резких перепадов температур.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Освещение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Освещение играет ключевую роль в уходе за растением, обеспечивая необходимый уровень света для фотосинтеза.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зависимости от вида растения, некоторым требуется яркий прямой солнечный свет, в то время как другие предпочитают более затенённые условия.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Рекомендуется ознакомиться с потребностями конкретного растения и создать оптимальные условия освещения для его здорового роста.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Полив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Регулярный полив — ключевой фактор здоровья растения.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учитывать тип почвы и время года, чтобы определить оптимальную частоту и объём полива. Избыточное количество воды может привести к гниению корней, в то время как недостаток влаги негативно скажется на росте и развитии растения.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Почва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Почва является основой для роста и развития растений, обеспечивая их необходимыми питательными веществами и влагой.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учитывать её состав и структуру при выборе режима полива и удобрений, а также следить за уровнем кислотности и плодородия, чтобы создать оптимальные условия для каждого вида растений.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628505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Регулярное рыхление и мульчирование помогают улучшить воздухопроницаемость и сохранить влагу в почве, что способствует здоровому росту растений.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Удобрения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Удобрения являются важным элементом ухода за растениями, обеспечивая их необходимыми питательными веществами для здорового роста и развития.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797233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способствуют укреплению корневой системы, повышению устойчивости к болезням и улучшению качества почвы, что в итоге положительно сказывается на внешнем виде и здоровье растений.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977640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Регулярное внесение удобрений в соответствии с потребностями конкретного вида растений помогает поддерживать оптимальный баланс питательных элементов в почве.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Температура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Поддерживайте оптимальную температуру для вашего растения, соответствующую его виду и условиям произрастания в естественной среде.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Избегайте резких перепадов температур, которые могут привести к стрессу и болезням растения. В холодное время года обеспечьте растению защиту от сквозняков и поддерживайте комфортную температуру, рекомендованную для его вида.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Влажность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Влажность является ключевым фактором, влияющим на здоровье растения, поэтому важно поддерживать оптимальный уровень воды в почве. Переизбыток влаги может привести к гниению корней и гибели растения, в то время как недостаток воды вызывает увядание и замедление роста.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Используйте специальные инструменты для измерения влажности почвы, чтобы обеспечить растению комфортные условия.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Пересадка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Пересадка растения требует внимательного подхода и правильного выбора горшка и грунта.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Перед процедурой аккуратно извлеките растение из старого горшка, стараясь не повредить корни, и поместите в новый горшок с подготовленным субстратом, обеспечив хороший дренаж.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После пересадки умеренно полейте растение и поместите его в место с рассеянным светом для адаптации.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2025-11-10T20:25:33Z</dcterms:created>
  <dcterms:modified xsi:type="dcterms:W3CDTF">2025-11-10T20:25:33Z</dcterms:modified>
</cp:coreProperties>
</file>