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5" y="457200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Как упаковать аптечку дома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рассмотрим, как правильно упаковать домашнюю аптечку, обсудим необходимые материалы и основные компоненты. Вы узнаете о порядке упаковки лекарств, хранении медицинских принадлежностей, маркировке и организации аптечки. Также мы обсудим подготовку к длительным поездкам, особенности детских аптечек и аптечек для экстренных случаев.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Сроки годности и ротация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Регулярно проверяйте сроки годности медикаментов в аптечке и своевременно заменяйте препараты, которые могут испортиться.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Используйте маркировку и цветовое кодирование для отслеживания сроков годности, что облегчит ротацию лекарств и поддержание аптечки в актуальном состоянии. Планируйте периодическую ревизию аптечки для обеспечения её готовности к использованию в любой ситуации.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Советы по организации пространства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Используйте контейнеры с плотно закрывающимися крышками для хранения медикаментов, чтобы избежать их рассыпания и попадания влаги.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Разделите аптечку на секции по типам лекарств (например, обезболивающие, антигистаминные, антисептики), это поможет быстро найти нужный препарат в экстренной ситуации. Маркируйте каждую секцию и название лекарства для удобства идентификации и контроля сроков годности.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Примеры готовых аптечек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домашней аптечке могут быть стандартные медицинские препараты, такие как обезболивающие, жаропонижающие, антисептики и перевязочные материалы.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Также можно включить специализированные средства для лечения конкретных заболеваний или состояний, например, средства от аллергии или для обработки ран. Важно подобрать оптимальный набор препаратов, учитывая потребности и особенности здоровья членов семьи.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Расходные материалы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Для упаковки аптечки дома вам понадобятся стерильные бинты разных размеров, пластыри с различными типами креплений, а также антисептические растворы и дезинфицирующие салфетки для обработки ран.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 забудьте про медицинские перчатки и ножницы для удобного доступа к содержимому аптечки. Также желательно иметь под рукой анальгетики и жаропонижающие средства в индивидуальных упаковках.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Проверка аптечки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Регулярная проверка аптечки позволяет убедиться, что все необходимые медикаменты и медицинские принадлежности находятся в исправном состоянии и не истёк их срок годности.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проверить наличие и целостность упаковок, а также соответствие условий хранения требованиям, указанным на этикетках. При обнаружении непригодных к использованию средств их следует своевременно заменять на новые.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Рекомендации по упаковке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Выбирайте герметичные контейнеры или специальные аптечные коробки для хранения медикаментов, чтобы защитить их от влаги и пыли. Используйте индивидуальные упаковки для каждого лекарства, это поможет избежать путаницы и обеспечит быстрый доступ к нужным препаратам.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 забывайте про маркировку: указывайте на упаковке название лекарства, дозировку и дату открытия для контроля сроков годности.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основные аспекты создания и организации домашней аптечки, включая необходимые материалы, компоненты, порядок упаковки лекарств, а также правила хранения, маркировки и ротации медицинских принадлежностей. Надеемся, что представленная информация будет полезна для создания хорошо организованной аптечки и обеспечения готовности к различным ситуациям.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Необходимые материалы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Для упаковки аптечки дома вам понадобятся медицинский герметичный футляр или сумка, чтобы защитить лекарства от влаги и загрязнений.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Подготовьте набор основных перевязочных материалов, включая стерильные бинты, пластыри и марлевые салфетки, которые могут пригодиться в экстренных ситуациях.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Также необходимо иметь термометр, анальгетики, антисептические растворы и средства для обработки ран.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Основные компоненты аптечки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состав аптечки должны входить перевязочные материалы, такие как стерильные бинты, марлевые салфетки и лейкопластырь, которые необходимы для обработки ран и остановки кровотечений.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Также следует включить антисептические средства, например, перекись водорода или йод, для дезинфекции повреждений кожи.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 забудьте о наличии обезболивающих и жаропонижающих препаратов, которые могут понадобиться при первых признаках недомогания.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Порядок упаковки лекарств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При упаковке лекарств в домашнюю аптечку важно учитывать их совместимость и сроки годности.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Используйте отдельные контейнеры или пакеты для различных групп препаратов, например, для обезболивающих, жаропонижающих и антисептиков. Каждый препарат должен быть снабжён инструкцией и надёжно закрыт, чтобы избежать проливания или высыпания содержимого.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Хранение медицинских принадлежностей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Медицинские принадлежности следует хранить в сухом, прохладном и защищённом от прямых солнечных лучей месте, чтобы предотвратить их порчу и сохранить эффективность.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Используйте специальные контейнеры или аптечки с разделением на секции, что обеспечит удобный доступ и порядок.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Избегайте хранения медикаментов рядом с источниками влаги или тепла, чтобы не нарушить их целостность и срок годности.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Маркировка и организация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Для удобства использования и быстрого доступа к необходимым медикаментам аптечку следует разделить на секции и чётко маркировать каждую из них, указав тип содержимого.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046615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Используйте яркие этикетки и наклейки с названиями групп лекарств, чтобы легко идентифицировать препараты в случае необходимости.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977640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Организуйте аптечку так, чтобы самые важные и часто используемые медикаменты были легкодоступны сверху или сбоку.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Подготовка к длительным поездкам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Подготовку к длительным поездкам начните с составления списка необходимых медикаментов, учитывая индивидуальные потребности каждого члена семьи и специфику маршрута. Соберите аптечку, включив в неё основные лекарства, такие как обезболивающие, жаропонижающие, антисептики и перевязочные материалы, а также дополнительные средства для лечения распространённых заболеваний.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46615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 забудьте проверить срок годности препаратов перед поездкой и упаковать всё в удобную и водонепроницаемую сумку или кейс для обеспечения сохранности и лёгкого доступа к медикаментам.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Детские аптечки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Детские аптечки должны содержать основные медицинские принадлежности, такие как антисептики, бинты, пластыри и жаропонижающие средства.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28753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подбирать препараты с учётом возраста ребёнка и рекомендаций педиатра, чтобы избежать аллергических реакций и передозировки. Рекомендуется хранить аптечку в легкодоступном месте, но вдали от прямых солнечных лучей и влаги, чтобы медикаменты не потеряли свои свойства.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Аптечка для экстренных случаев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аптечку для экстренных случаев необходимо включить основные медицинские препараты, такие как обезболивающие, антигистаминные средства, антисептики и перевязочные материалы, а также термометр и медицинские инструменты, например, бинты, лейкопластырь и ножницы.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Упакуйте все медикаменты и материалы в водонепроницаемый и легкодоступный контейнер, чтобы обеспечить быстрый доступ в случае необходимости. Регулярно проверяйте срок годности препаратов и обновляйте содержимое аптечки, чтобы быть готовыми к любой ситуации.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2025-11-28T12:37:04Z</dcterms:created>
  <dcterms:modified xsi:type="dcterms:W3CDTF">2025-11-28T12:37:04Z</dcterms:modified>
</cp:coreProperties>
</file>