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Что находится за пределами звёзд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различные аспекты космологии, начиная с того, что находится за пределами звёзд, включая теории о тёмной материи и тёмной энергии. Мы также обсудим галактики и их скопления, экзопланеты и их поиск, а также коснёмся таких явлений, как квазары, чёрные дыры и реликтовое излучение. Помимо этого, мы затронем темы межгалактического пространства, мультивселенных, параллельных вселенных и гипотезы о конце Вселенной, а также будущее космологии.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Реликтовое излучение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Реликтовое излучение представляет собой равномерное космическое микроволновое фоновое излучение, которое пронизывает всю Вселенную и является отголоском Большого взрыва. Это излучение является важным доказательством теории горячей Вселенной и позволяет учёным делать выводы о физических условиях в ранние эпохи существования космоса.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Изучение реликтового излучения помогает лучше понять структуру и эволюцию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Дальние горизонты Вселенной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 пределами звёзд простираются неизведанные космические просторы, где галактики разлетаются друг от друга с огромной скоростью, формируя крупномасштабную структуру Вселенной.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Учёные предполагают, что за видимыми границами нашего космического горизонта могут находиться миллиарды других галактик, о которых мы пока ничего не знаем.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далёкие горизонты открывают перед нами захватывающие перспективы для исследований и новых открытий в области астрономии.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Теории мультивселенной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теории мультивселенной, существует множество параллельных вселенных, каждая из которых может иметь свои законы физики и уникальные характеристики. Эти вселенные могут быть отделены друг от друга непроницаемыми барьерами, что делает невозможным прямое взаимодействие между ними.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отсутствие прямых доказательств, идея мультивселенной активно обсуждается в научном сообществе и открывает новые горизонты для космологических исследований.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Параллельные вселенные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Параллельные вселенные — это гипотетические миры, существующие одновременно с нашим, но развивающиеся по иным законам физики и с другими фундаментальными константами.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Учёные предполагают, что эти вселенные могут иметь совершенно иные формы жизни и физические законы, которые пока недоступны для нашего понимания. Исследование параллельных вселенных открывает новые горизонты в понимании многомерности пространства и возможности существования иных форм реальности.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Гипотезы о конце Вселенной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Существует несколько гипотез о конце Вселенной, включая Большой разрыв, согласно которому ускоряющееся расширение космоса в будущем приведёт к тому, что галактики будут стремительно удаляться друг от друга, и сценарий тепловой смерти, предполагающий, что Вселенная со временем достигнет состояния максимальной энтропии, когда любые процессы прекратятся. Также рассматривается теория сжатия, которая предсказывает, что Вселенная может начать сжиматься, возвращаясь к первоначальному сингулярному состоянию.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космологии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Будущее космологии обещает новые открытия, которые помогут расширить наши представления о Вселенной.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 помощью современных телескопов и обсерваторий учёные смогут более детально исследовать далёкие галактики и космические объекты, что позволит ответить на вопросы о происхождении и структуре космоса.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Возможно, мы приблизимся к пониманию фундаментальных законов, управляющих Вселенной, и сможем ответить на вопрос, что находится за пределами звёзд.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множество аспектов современной космологии, от тёмной материи и энергии до экзопланет и чёрных дыр. Мы также коснулись вопросов, связанных с реликтовым излучением, мультивселенными и гипотезами о конце Вселенной. Надеемся, что информация была полезной и вдохновит вас на дальнейшее изучение космоса.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Теории о тёмной материи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Тёмная материя — это гипотетическая форма материи, которая не излучает, не отражает и не поглощает свет, что делает её невидимой для современных телескопов.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играет ключевую роль в структуре и развитии галактик, обеспечивая гравитационное взаимодействие, которое удерживает галактики вместе.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то что тёмная материя не обнаружена напрямую, её существование подтверждается гравитационными эффектами, которые она оказывает на видимую материю во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Тёмная энергия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Тёмная энергия — это загадочная сила, которая вызывает ускоренное расширение Вселенной. Учёные предполагают, что она составляет около 68% всей энергии космоса, однако её природа до сих пор остаётся неизвестной.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Исследования тёмной энергии продолжаются, открывая новые горизонты в понимании структуры и эволюции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Галактики и их скопления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Галактики — это огромные системы, состоящие из звёзд, планет, газа и пыли, объединённые гравитацией.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образуют скопления, где взаимодействуют между собой, влияя на формирование и эволюцию друг друга. В наблюдаемой Вселенной насчитывается миллиарды галактик, каждая из которых уникальна по своей структуре и составу.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Межгалактическое пространство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Межгалактическое пространство — это область космоса, расположенная между галактиками, где царит почти полная темнота и вакуум.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наполнено разреженным газом, космической пылью и элементарными частицами, создавая уникальный и загадочный фон для изучения тайн Вселенной. Несмотря на кажущуюся пустоту, это пространство играет ключевую роль в формировании галактик и звёздных систем.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Экзопланеты и их поиск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Экзопланеты — это планеты, находящиеся за пределами нашей Солнечной системы, которые вращаются вокруг своих звёзд.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поиск осуществляется с помощью различных методов, включая транзитный метод и метод радиальных скоростей.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сегодняшний день обнаружено множество экзопланет, разнообразных по своим характеристикам, что позволяет учёным изучать возможности существования жизни во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Космическая пыль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Космическая пыль представляет собой мельчайшие частицы твёрдого вещества, которые разбросаны в космическом пространстве и образуются в результате разрушения астероидов, комет, планет и других космических объектов.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частицы содержат информацию о составе и эволюции звёзд и планетных систем, а также могут влиять на формирование новых космических объектов и процессы в межзвёздной среде.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Изучение космической пыли помогает учёным лучше понять процессы, происходящие за пределами звёзд, и расширить наши представления о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Квазары и активные галактические ядра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Квазары — это чрезвычайно яркие и далёкие объекты, представляющие собой активные ядра галактик с мощными джетами, излучающими в широком спектре электромагнитных волн. Они являются одними из самых загадочных и мощных источников энергии во Вселенной, свидетельствуя о процессах активного роста и формирования галактик.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Изучение квазаров и активных галактических ядер помогает учёным лучше понять динамику и эволюцию космических структур за пределами звёзд.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7331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Чёрные дыры и их влияние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Чёрные дыры — это области в космосе, где гравитационное притяжение настолько велико, что ничто, включая свет или другие электромагнитные волны, не имеет достаточно энергии, чтобы покинуть её.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образуются в результате коллапса массивных звёзд и могут иметь огромное влияние на окружающую материю, искажая пространство-время и создавая мощные гравитационные поля.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существование и свойства продолжают быть предметом интенсивных исследований, раскрывая удивительные аспекты Вселенной за пределами нашего понимания.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2025-11-09T22:07:21Z</dcterms:created>
  <dcterms:modified xsi:type="dcterms:W3CDTF">2025-11-09T22:07:21Z</dcterms:modified>
</cp:coreProperties>
</file>